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47857C-8436-4A99-96E2-18CFC062F4D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9A8CE4-C62C-4B2B-9835-D5DF4B63A2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Sedona Police Departments</a:t>
            </a:r>
            <a:br>
              <a:rPr lang="en-US" dirty="0" smtClean="0"/>
            </a:br>
            <a:r>
              <a:rPr lang="en-US" dirty="0" smtClean="0"/>
              <a:t>Citizen Police Academy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4300" dirty="0" smtClean="0">
                <a:solidFill>
                  <a:schemeClr val="tx1"/>
                </a:solidFill>
              </a:rPr>
              <a:t>Class 16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Week 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72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7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170" name="Picture 2" descr="W:\5. DEPARTMENTS\HUMAN RESOURCES\Employee Photos\Graham, G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426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0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8194" name="Picture 2" descr="W:\5. DEPARTMENTS\HUMAN RESOURCES\Employee Photos\Luers, Li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Photo #3	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852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8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A little about yourself</a:t>
            </a:r>
          </a:p>
          <a:p>
            <a:r>
              <a:rPr lang="en-US" dirty="0" smtClean="0"/>
              <a:t>Why you are in the class and what you hope to gain from the experience.</a:t>
            </a:r>
          </a:p>
          <a:p>
            <a:endParaRPr lang="en-US" dirty="0"/>
          </a:p>
          <a:p>
            <a:r>
              <a:rPr lang="en-US" dirty="0" smtClean="0"/>
              <a:t>Please keep it to under 2 minutes.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4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Class Schedule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Snacks </a:t>
            </a:r>
          </a:p>
          <a:p>
            <a:r>
              <a:rPr lang="en-US" dirty="0" smtClean="0"/>
              <a:t>Breaks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5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Group Exercise</a:t>
            </a:r>
            <a:br>
              <a:rPr lang="en-US" sz="3100" dirty="0" smtClean="0"/>
            </a:br>
            <a:r>
              <a:rPr lang="en-US" sz="3100" dirty="0" smtClean="0"/>
              <a:t>Peanut </a:t>
            </a:r>
            <a:r>
              <a:rPr lang="en-US" sz="3100" dirty="0"/>
              <a:t>butter &amp; jelly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19800" cy="397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 flipH="1">
            <a:off x="533400" y="5791200"/>
            <a:ext cx="22860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3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609600"/>
            <a:ext cx="5562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1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 Line-Up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Scratch piece of paper</a:t>
            </a:r>
          </a:p>
          <a:p>
            <a:r>
              <a:rPr lang="en-US" dirty="0" smtClean="0"/>
              <a:t>Read Admonition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0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074" name="Picture 2" descr="W:\5. DEPARTMENTS\HUMAN RESOURCES\Employee Photos\Hartigan, Elizabe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8600"/>
            <a:ext cx="47053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41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9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1"/>
            <a:ext cx="44957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26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60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Sedona Police Departments Citizen Police Academy </vt:lpstr>
      <vt:lpstr>Introductions </vt:lpstr>
      <vt:lpstr>Class Schedule</vt:lpstr>
      <vt:lpstr> Group Exercise Peanut butter &amp; jelly </vt:lpstr>
      <vt:lpstr>PowerPoint Presentation</vt:lpstr>
      <vt:lpstr>Photo Line-Up</vt:lpstr>
      <vt:lpstr>1</vt:lpstr>
      <vt:lpstr>2</vt:lpstr>
      <vt:lpstr>3</vt:lpstr>
      <vt:lpstr>4</vt:lpstr>
      <vt:lpstr>5</vt:lpstr>
      <vt:lpstr>6</vt:lpstr>
      <vt:lpstr> Photo #3 </vt:lpstr>
    </vt:vector>
  </TitlesOfParts>
  <Company>City of Sedona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Sedona Police Departments Citizen Police Academy</dc:title>
  <dc:creator>IT Division</dc:creator>
  <cp:lastModifiedBy>IT Division</cp:lastModifiedBy>
  <cp:revision>7</cp:revision>
  <dcterms:created xsi:type="dcterms:W3CDTF">2015-09-30T22:06:52Z</dcterms:created>
  <dcterms:modified xsi:type="dcterms:W3CDTF">2015-10-01T00:25:44Z</dcterms:modified>
</cp:coreProperties>
</file>