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71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C17"/>
    <a:srgbClr val="B43416"/>
    <a:srgbClr val="D74C11"/>
    <a:srgbClr val="FF0000"/>
    <a:srgbClr val="CB6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1AC4-C003-27CA-29CF-21B50557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EE6E5-81B8-6D0F-446F-7F8379C75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B03E-6379-ABF4-E80A-D70A9C6E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9DA8-08D3-E7C8-E4A0-9778AB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4427-567F-2F51-18F8-5592C2FE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C614-3D93-A8CE-B005-B6232B11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B06B4-FFDB-9C19-8E88-3C216504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BC2CF-7C4C-5ACB-BE0B-8C77186B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EA45F-8E4A-6D87-98FA-FB1929B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0B0B-6D0D-D052-F75C-A52B2E7F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7CB6E-5895-DF45-6092-21A58135D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26C75-3031-67EC-37BB-70089936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68F3-F5C7-210E-9C58-D15CD4C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FFCE3-FBD8-8F44-226B-851F1ABF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41A1-C5E1-D901-52E1-59575C6D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284B-7F67-DA79-69F3-5B444E2E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9CF4-57FA-7415-2DA2-AE5A7BCF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2DB8-B2B9-DC9D-A302-21765FE7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2C7A-7E76-CFD7-F640-2A4EB0DC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98EB6-D9EB-5C52-2DD2-ADFF5C54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57AF-F030-7EC4-A17E-9076A1B2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8E4CD-7A9E-87C4-A728-6C6498921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33727-30BA-8442-F812-402B62EC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F01F-BBA4-6753-C87C-D306AA8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E595-37FA-6D83-818B-288C01E7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C009-5BA5-BAE9-5094-1C085898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5890-860C-1C63-6D14-203AE073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9387-AC3A-F009-B9B7-4754870B6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F14DC-B08C-580A-1F6A-C04BBE28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0827D-32B6-120C-CA1B-BF35EE90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883AB-C67F-033E-DEC0-B997D718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9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F5FB-5D92-CB4A-E150-463E11AC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9916D-B459-CAF6-78AE-01C4F84C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456BC-70D3-D599-9159-F6E8B4EA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AAEBC-36D4-0DDD-377D-B344A13B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7E3AB-01F5-BE60-F482-B4810FE15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CAECB-55B5-829F-8155-E178781D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EB27C-0D23-1EA2-F518-A142F825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9653-E6BF-8907-27AE-E53D3C48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BCFD-0D31-D496-9760-74A0BC81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40824-0711-2562-4EBA-C3C9EC87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B73EF-D2C7-F5EE-797E-E804D03B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3378B-AAF9-6314-F7C7-ED8E0128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323E9-2E55-B4B3-2577-FF8B002D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A458D-A112-FAF5-19A7-74F785CB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3DE1D-DB80-52B5-0B8A-4EBAA6F5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1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0AC8-F82D-BD45-1CF6-6783A25E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3903-C956-6633-CB96-6883F326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0FBB2-4FE0-8F39-4D60-BCA5B34FE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F6300-0115-1A5E-E611-2DCB4E3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EB1C6-148F-7E2C-027B-621D7166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919B-ECD9-DEDF-21D4-F3F5FDEA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D109-B154-F712-FBAD-EA0F01EA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6366E-C0FE-FAF8-99C8-8D404235F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1A444-69E2-7571-20CB-2556BDBF7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B004E-830F-48E4-E13D-779BE290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6841C-88F8-7E27-2374-EF5BD6D7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5032D-3B66-2065-C765-F1759E88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DBA2D-0F5D-A2B0-AB0D-2CCA16E8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CE25-4D52-2974-B51C-9F27F96C8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B7FA-DBD0-0C18-CFDA-877608470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CA85-3B81-4654-90F6-23E48C320282}" type="datetimeFigureOut">
              <a:rPr lang="en-US" smtClean="0"/>
              <a:t>2/28/24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6DF0-A1A8-1EF8-3490-77E0053D0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A023F-B3F3-B34E-AD8B-A628CD8F6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3A3-6B11-4F8B-8C14-39F16C88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4C17"/>
                </a:solidFill>
                <a:latin typeface="Proxima Nova Rg" panose="02000506030000020004" pitchFamily="2" charset="0"/>
              </a:rPr>
              <a:t>Go West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February 26-29, Lake Tahoe</a:t>
            </a:r>
          </a:p>
        </p:txBody>
      </p:sp>
    </p:spTree>
    <p:extLst>
      <p:ext uri="{BB962C8B-B14F-4D97-AF65-F5344CB8AC3E}">
        <p14:creationId xmlns:p14="http://schemas.microsoft.com/office/powerpoint/2010/main" val="269370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46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44C17"/>
                </a:solidFill>
                <a:latin typeface="Proxima Nova Rg" panose="02000506030000020004" pitchFamily="2" charset="0"/>
              </a:rPr>
              <a:t>What is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6426"/>
            <a:ext cx="9144000" cy="314076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Started in 1990 by International Tourism Marketing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Focuses on western states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US and international receptive operators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786" y="608608"/>
            <a:ext cx="9534939" cy="8654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How did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01" y="2337079"/>
            <a:ext cx="9144000" cy="32699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40 appointments, average is 36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12 minutes each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Focused messages: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12 months in the year, disperse visitation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Arts &amp; culture focus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Trailhead shuttle use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Longer stays, less day trips  </a:t>
            </a:r>
          </a:p>
        </p:txBody>
      </p:sp>
      <p:pic>
        <p:nvPicPr>
          <p:cNvPr id="5" name="Picture 4" descr="A large group of people sitting in a large room&#10;&#10;Description automatically generated">
            <a:extLst>
              <a:ext uri="{FF2B5EF4-FFF2-40B4-BE49-F238E27FC236}">
                <a16:creationId xmlns:a16="http://schemas.microsoft.com/office/drawing/2014/main" id="{44930258-58F1-F7AB-199A-3722CB23E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57" y="1689021"/>
            <a:ext cx="5224042" cy="39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365" y="1122363"/>
            <a:ext cx="9584635" cy="8654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Who are the RTOs?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6730"/>
            <a:ext cx="9144000" cy="32699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RTO: receptive tour operator, tour company specializing in tourism experiences. One stop shop for international and/or domestic operators.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Destination America, America 4 You, Excursionist, Hotelbeds, Tour America and more.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7" y="753827"/>
            <a:ext cx="6522120" cy="8654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Viator: Online Travel Provider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6730"/>
            <a:ext cx="5326743" cy="32699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Sedona data: 7% increase 2023 over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Attraction categories by rank: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Arizona Safari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Verde Canyon RR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Great Venture Tours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Sedona Vineyard Tours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Red Rock Jeep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Sedona Star Gazing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</p:txBody>
      </p:sp>
      <p:pic>
        <p:nvPicPr>
          <p:cNvPr id="5" name="Picture 4" descr="A map of the world with blue circles and a blue circle&#10;&#10;Description automatically generated">
            <a:extLst>
              <a:ext uri="{FF2B5EF4-FFF2-40B4-BE49-F238E27FC236}">
                <a16:creationId xmlns:a16="http://schemas.microsoft.com/office/drawing/2014/main" id="{52D69F87-9C07-33F8-D4F0-BD796851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3" y="-1"/>
            <a:ext cx="5326743" cy="5984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E741E-084C-5F9F-3E75-1FA9AE66D57F}"/>
              </a:ext>
            </a:extLst>
          </p:cNvPr>
          <p:cNvSpPr txBox="1"/>
          <p:nvPr/>
        </p:nvSpPr>
        <p:spPr>
          <a:xfrm>
            <a:off x="3164114" y="6691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365" y="1122363"/>
            <a:ext cx="9584635" cy="8654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What do they want?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6730"/>
            <a:ext cx="9144000" cy="32699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Introductions for new lodging options or nudge those they are reaching out 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Dining options for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Attractions: different, unique, and customized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in" panose="02000506030000020004" pitchFamily="2" charset="0"/>
              </a:rPr>
              <a:t>Hiking trails: not the usual hikes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8E87-B6C3-A58F-E0EE-443482F5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365" y="2812267"/>
            <a:ext cx="9584635" cy="865463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</a:br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Go West Summit</a:t>
            </a:r>
            <a:b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</a:br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January 6-9, 2025</a:t>
            </a:r>
            <a:b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</a:br>
            <a:r>
              <a:rPr lang="en-US" sz="5400" b="1" dirty="0">
                <a:solidFill>
                  <a:srgbClr val="944C17"/>
                </a:solidFill>
                <a:latin typeface="Proxima Nova Rg" panose="02000506030000020004" pitchFamily="2" charset="0"/>
              </a:rPr>
              <a:t>Palm Springs, 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7FD66-5944-68AD-F20C-297D3B88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6730"/>
            <a:ext cx="9144000" cy="3269974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Thin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EB34D293BBC419BBE5556C29C3F8D" ma:contentTypeVersion="785" ma:contentTypeDescription="Create a new document." ma:contentTypeScope="" ma:versionID="4cf0fe7bd3b8f06b82b0ad151d702d93">
  <xsd:schema xmlns:xsd="http://www.w3.org/2001/XMLSchema" xmlns:xs="http://www.w3.org/2001/XMLSchema" xmlns:p="http://schemas.microsoft.com/office/2006/metadata/properties" xmlns:ns2="5e7d32a4-e1a2-4e59-9796-1aef5d06337f" xmlns:ns3="51459e57-494f-4128-8bc3-6106264bcc35" xmlns:ns4="http://schemas.microsoft.com/sharepoint/v4" targetNamespace="http://schemas.microsoft.com/office/2006/metadata/properties" ma:root="true" ma:fieldsID="0770947e8e0e92891a1177d3ca53fbde" ns2:_="" ns3:_="" ns4:_="">
    <xsd:import namespace="5e7d32a4-e1a2-4e59-9796-1aef5d06337f"/>
    <xsd:import namespace="51459e57-494f-4128-8bc3-6106264bcc3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IconOverlay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d32a4-e1a2-4e59-9796-1aef5d06337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899ed07-a2ba-40ec-aea8-d66d9b67f621}" ma:internalName="TaxCatchAll" ma:showField="CatchAllData" ma:web="5e7d32a4-e1a2-4e59-9796-1aef5d063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59e57-494f-4128-8bc3-6106264bc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5c58c40-6dca-462c-a4be-6a14195d9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363B2C-D973-4B7C-84A1-67D552E14A92}"/>
</file>

<file path=customXml/itemProps2.xml><?xml version="1.0" encoding="utf-8"?>
<ds:datastoreItem xmlns:ds="http://schemas.openxmlformats.org/officeDocument/2006/customXml" ds:itemID="{895D93E5-16D9-4AC1-A1B4-F9105CF6C23A}"/>
</file>

<file path=customXml/itemProps3.xml><?xml version="1.0" encoding="utf-8"?>
<ds:datastoreItem xmlns:ds="http://schemas.openxmlformats.org/officeDocument/2006/customXml" ds:itemID="{E2F23A6B-E997-4300-9229-EE76133F5BCB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199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Proxima Nova Rg</vt:lpstr>
      <vt:lpstr>Proxima Nova Thin</vt:lpstr>
      <vt:lpstr>Office Theme</vt:lpstr>
      <vt:lpstr>Go West Summit</vt:lpstr>
      <vt:lpstr>What is it?</vt:lpstr>
      <vt:lpstr>How did we do?</vt:lpstr>
      <vt:lpstr>Who are the RTOs?</vt:lpstr>
      <vt:lpstr>Viator: Online Travel Provider</vt:lpstr>
      <vt:lpstr>What do they want?</vt:lpstr>
      <vt:lpstr> Go West Summit January 6-9, 2025 Palm Springs, 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Kegn Moorcroft</dc:creator>
  <cp:lastModifiedBy>Heather Hermen</cp:lastModifiedBy>
  <cp:revision>5</cp:revision>
  <dcterms:created xsi:type="dcterms:W3CDTF">2024-01-02T19:30:46Z</dcterms:created>
  <dcterms:modified xsi:type="dcterms:W3CDTF">2024-02-29T05:39:44Z</dcterms:modified>
</cp:coreProperties>
</file>