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9144000" cy="5143500" type="screen16x9"/>
  <p:notesSz cx="6858000" cy="9144000"/>
  <p:embeddedFontLst>
    <p:embeddedFont>
      <p:font typeface="DM Sans" pitchFamily="2"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Montserrat Light" panose="00000400000000000000" pitchFamily="2" charset="0"/>
      <p:regular r:id="rId21"/>
      <p:bold r:id="rId22"/>
      <p:italic r:id="rId23"/>
      <p:boldItalic r:id="rId24"/>
    </p:embeddedFont>
    <p:embeddedFont>
      <p:font typeface="Raleway"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9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36"/>
      </p:cViewPr>
      <p:guideLst>
        <p:guide orient="horz" pos="12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Browne" userId="570441d3-1b41-4535-b833-9a8db7e3c7ea" providerId="ADAL" clId="{E26FDF0B-2DA4-4C22-9C32-A94D5AF6E617}"/>
    <pc:docChg chg="delSld modSld">
      <pc:chgData name="Lauren Browne" userId="570441d3-1b41-4535-b833-9a8db7e3c7ea" providerId="ADAL" clId="{E26FDF0B-2DA4-4C22-9C32-A94D5AF6E617}" dt="2024-03-03T20:41:16.896" v="10" actId="2696"/>
      <pc:docMkLst>
        <pc:docMk/>
      </pc:docMkLst>
      <pc:sldChg chg="del">
        <pc:chgData name="Lauren Browne" userId="570441d3-1b41-4535-b833-9a8db7e3c7ea" providerId="ADAL" clId="{E26FDF0B-2DA4-4C22-9C32-A94D5AF6E617}" dt="2024-03-03T20:41:16.896" v="10" actId="2696"/>
        <pc:sldMkLst>
          <pc:docMk/>
          <pc:sldMk cId="0" sldId="265"/>
        </pc:sldMkLst>
      </pc:sldChg>
      <pc:sldChg chg="modSp mod">
        <pc:chgData name="Lauren Browne" userId="570441d3-1b41-4535-b833-9a8db7e3c7ea" providerId="ADAL" clId="{E26FDF0B-2DA4-4C22-9C32-A94D5AF6E617}" dt="2024-03-03T20:41:11.606" v="9" actId="20577"/>
        <pc:sldMkLst>
          <pc:docMk/>
          <pc:sldMk cId="0" sldId="266"/>
        </pc:sldMkLst>
        <pc:spChg chg="mod">
          <ac:chgData name="Lauren Browne" userId="570441d3-1b41-4535-b833-9a8db7e3c7ea" providerId="ADAL" clId="{E26FDF0B-2DA4-4C22-9C32-A94D5AF6E617}" dt="2024-03-03T20:41:11.606" v="9" actId="20577"/>
          <ac:spMkLst>
            <pc:docMk/>
            <pc:sldMk cId="0" sldId="266"/>
            <ac:spMk id="3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931e590bf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931e590b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bcc5117a59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bcc5117a59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bcc5117a59_0_1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bcc5117a59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931e590bf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931e590bf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8ab8491a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68ab8491a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bcc5117a59_0_1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bcc5117a59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cccff37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bcccff37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bcccff378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bcccff37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bcc5117a59_0_7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bcc5117a59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8ab8491a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68ab8491a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12400" y="-1118300"/>
            <a:ext cx="10402650" cy="6029500"/>
            <a:chOff x="412400" y="-1118300"/>
            <a:chExt cx="10402650" cy="6029500"/>
          </a:xfrm>
        </p:grpSpPr>
        <p:sp>
          <p:nvSpPr>
            <p:cNvPr id="11" name="Google Shape;11;p2"/>
            <p:cNvSpPr/>
            <p:nvPr/>
          </p:nvSpPr>
          <p:spPr>
            <a:xfrm>
              <a:off x="412400" y="43058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12;p2"/>
            <p:cNvSpPr/>
            <p:nvPr/>
          </p:nvSpPr>
          <p:spPr>
            <a:xfrm>
              <a:off x="7508450" y="-1118300"/>
              <a:ext cx="3306600" cy="3306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13" name="Google Shape;13;p2"/>
          <p:cNvGrpSpPr/>
          <p:nvPr/>
        </p:nvGrpSpPr>
        <p:grpSpPr>
          <a:xfrm>
            <a:off x="724100" y="538375"/>
            <a:ext cx="7695900" cy="4070125"/>
            <a:chOff x="724100" y="538375"/>
            <a:chExt cx="7695900" cy="4070125"/>
          </a:xfrm>
        </p:grpSpPr>
        <p:cxnSp>
          <p:nvCxnSpPr>
            <p:cNvPr id="14" name="Google Shape;14;p2"/>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5" name="Google Shape;15;p2"/>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6" name="Google Shape;16;p2"/>
          <p:cNvSpPr txBox="1">
            <a:spLocks noGrp="1"/>
          </p:cNvSpPr>
          <p:nvPr>
            <p:ph type="ctrTitle"/>
          </p:nvPr>
        </p:nvSpPr>
        <p:spPr>
          <a:xfrm>
            <a:off x="715100" y="1304738"/>
            <a:ext cx="7112100" cy="1489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715100" y="2850025"/>
            <a:ext cx="3857100" cy="409500"/>
          </a:xfrm>
          <a:prstGeom prst="rect">
            <a:avLst/>
          </a:prstGeom>
          <a:solidFill>
            <a:schemeClr val="lt1"/>
          </a:solid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5"/>
        <p:cNvGrpSpPr/>
        <p:nvPr/>
      </p:nvGrpSpPr>
      <p:grpSpPr>
        <a:xfrm>
          <a:off x="0" y="0"/>
          <a:ext cx="0" cy="0"/>
          <a:chOff x="0" y="0"/>
          <a:chExt cx="0" cy="0"/>
        </a:xfrm>
      </p:grpSpPr>
      <p:grpSp>
        <p:nvGrpSpPr>
          <p:cNvPr id="86" name="Google Shape;86;p11"/>
          <p:cNvGrpSpPr/>
          <p:nvPr/>
        </p:nvGrpSpPr>
        <p:grpSpPr>
          <a:xfrm>
            <a:off x="412400" y="-1118300"/>
            <a:ext cx="10402650" cy="6029500"/>
            <a:chOff x="412400" y="-1118300"/>
            <a:chExt cx="10402650" cy="6029500"/>
          </a:xfrm>
        </p:grpSpPr>
        <p:sp>
          <p:nvSpPr>
            <p:cNvPr id="87" name="Google Shape;87;p11"/>
            <p:cNvSpPr/>
            <p:nvPr/>
          </p:nvSpPr>
          <p:spPr>
            <a:xfrm>
              <a:off x="7508450" y="-1118300"/>
              <a:ext cx="3306600" cy="3306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8" name="Google Shape;88;p11"/>
            <p:cNvSpPr/>
            <p:nvPr/>
          </p:nvSpPr>
          <p:spPr>
            <a:xfrm>
              <a:off x="4124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89" name="Google Shape;89;p11"/>
          <p:cNvGrpSpPr/>
          <p:nvPr/>
        </p:nvGrpSpPr>
        <p:grpSpPr>
          <a:xfrm>
            <a:off x="724088" y="538375"/>
            <a:ext cx="7695900" cy="4070125"/>
            <a:chOff x="724088" y="538375"/>
            <a:chExt cx="7695900" cy="4070125"/>
          </a:xfrm>
        </p:grpSpPr>
        <p:cxnSp>
          <p:nvCxnSpPr>
            <p:cNvPr id="90" name="Google Shape;90;p11"/>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91" name="Google Shape;91;p11"/>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92" name="Google Shape;92;p11"/>
          <p:cNvSpPr txBox="1">
            <a:spLocks noGrp="1"/>
          </p:cNvSpPr>
          <p:nvPr>
            <p:ph type="title" hasCustomPrompt="1"/>
          </p:nvPr>
        </p:nvSpPr>
        <p:spPr>
          <a:xfrm>
            <a:off x="2578800" y="1609050"/>
            <a:ext cx="3986400" cy="962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3" name="Google Shape;93;p11"/>
          <p:cNvSpPr txBox="1">
            <a:spLocks noGrp="1"/>
          </p:cNvSpPr>
          <p:nvPr>
            <p:ph type="subTitle" idx="1"/>
          </p:nvPr>
        </p:nvSpPr>
        <p:spPr>
          <a:xfrm>
            <a:off x="2578800" y="2571750"/>
            <a:ext cx="3986400" cy="96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4" name="Google Shape;94;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
        <p:nvSpPr>
          <p:cNvPr id="96" name="Google Shape;9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34364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 name="Google Shape;99;p13"/>
          <p:cNvSpPr txBox="1">
            <a:spLocks noGrp="1"/>
          </p:cNvSpPr>
          <p:nvPr>
            <p:ph type="title" idx="2" hasCustomPrompt="1"/>
          </p:nvPr>
        </p:nvSpPr>
        <p:spPr>
          <a:xfrm>
            <a:off x="813525" y="1709483"/>
            <a:ext cx="734700" cy="4476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4364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title" idx="3" hasCustomPrompt="1"/>
          </p:nvPr>
        </p:nvSpPr>
        <p:spPr>
          <a:xfrm>
            <a:off x="813525" y="3142891"/>
            <a:ext cx="734700" cy="4476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4364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title" idx="4" hasCustomPrompt="1"/>
          </p:nvPr>
        </p:nvSpPr>
        <p:spPr>
          <a:xfrm>
            <a:off x="3512800" y="1709483"/>
            <a:ext cx="734700" cy="4476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4364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title" idx="5" hasCustomPrompt="1"/>
          </p:nvPr>
        </p:nvSpPr>
        <p:spPr>
          <a:xfrm>
            <a:off x="3512800" y="3142891"/>
            <a:ext cx="734700" cy="4476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4364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title" idx="6" hasCustomPrompt="1"/>
          </p:nvPr>
        </p:nvSpPr>
        <p:spPr>
          <a:xfrm>
            <a:off x="6212075" y="1709483"/>
            <a:ext cx="734700" cy="4476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4364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7" hasCustomPrompt="1"/>
          </p:nvPr>
        </p:nvSpPr>
        <p:spPr>
          <a:xfrm>
            <a:off x="6212075" y="3142891"/>
            <a:ext cx="734700" cy="4476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4364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subTitle" idx="1"/>
          </p:nvPr>
        </p:nvSpPr>
        <p:spPr>
          <a:xfrm>
            <a:off x="720000" y="2157075"/>
            <a:ext cx="2305500" cy="5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06" name="Google Shape;106;p13"/>
          <p:cNvSpPr txBox="1">
            <a:spLocks noGrp="1"/>
          </p:cNvSpPr>
          <p:nvPr>
            <p:ph type="subTitle" idx="8"/>
          </p:nvPr>
        </p:nvSpPr>
        <p:spPr>
          <a:xfrm>
            <a:off x="3419275" y="2157075"/>
            <a:ext cx="2305500" cy="5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07" name="Google Shape;107;p13"/>
          <p:cNvSpPr txBox="1">
            <a:spLocks noGrp="1"/>
          </p:cNvSpPr>
          <p:nvPr>
            <p:ph type="subTitle" idx="9"/>
          </p:nvPr>
        </p:nvSpPr>
        <p:spPr>
          <a:xfrm>
            <a:off x="6118550" y="2157075"/>
            <a:ext cx="2305500" cy="5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08" name="Google Shape;108;p13"/>
          <p:cNvSpPr txBox="1">
            <a:spLocks noGrp="1"/>
          </p:cNvSpPr>
          <p:nvPr>
            <p:ph type="subTitle" idx="13"/>
          </p:nvPr>
        </p:nvSpPr>
        <p:spPr>
          <a:xfrm>
            <a:off x="720000" y="3590550"/>
            <a:ext cx="2305500" cy="5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09" name="Google Shape;109;p13"/>
          <p:cNvSpPr txBox="1">
            <a:spLocks noGrp="1"/>
          </p:cNvSpPr>
          <p:nvPr>
            <p:ph type="subTitle" idx="14"/>
          </p:nvPr>
        </p:nvSpPr>
        <p:spPr>
          <a:xfrm>
            <a:off x="3419275" y="3590550"/>
            <a:ext cx="2305500" cy="5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10" name="Google Shape;110;p13"/>
          <p:cNvSpPr txBox="1">
            <a:spLocks noGrp="1"/>
          </p:cNvSpPr>
          <p:nvPr>
            <p:ph type="subTitle" idx="15"/>
          </p:nvPr>
        </p:nvSpPr>
        <p:spPr>
          <a:xfrm>
            <a:off x="6118550" y="3590550"/>
            <a:ext cx="2305500" cy="5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11" name="Google Shape;111;p13"/>
          <p:cNvSpPr/>
          <p:nvPr/>
        </p:nvSpPr>
        <p:spPr>
          <a:xfrm>
            <a:off x="412400" y="43058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12" name="Google Shape;112;p13"/>
          <p:cNvGrpSpPr/>
          <p:nvPr/>
        </p:nvGrpSpPr>
        <p:grpSpPr>
          <a:xfrm>
            <a:off x="724088" y="538375"/>
            <a:ext cx="7695900" cy="4070125"/>
            <a:chOff x="724088" y="538375"/>
            <a:chExt cx="7695900" cy="4070125"/>
          </a:xfrm>
        </p:grpSpPr>
        <p:cxnSp>
          <p:nvCxnSpPr>
            <p:cNvPr id="113" name="Google Shape;113;p13"/>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14" name="Google Shape;114;p13"/>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15" name="Google Shape;115;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6"/>
        <p:cNvGrpSpPr/>
        <p:nvPr/>
      </p:nvGrpSpPr>
      <p:grpSpPr>
        <a:xfrm>
          <a:off x="0" y="0"/>
          <a:ext cx="0" cy="0"/>
          <a:chOff x="0" y="0"/>
          <a:chExt cx="0" cy="0"/>
        </a:xfrm>
      </p:grpSpPr>
      <p:grpSp>
        <p:nvGrpSpPr>
          <p:cNvPr id="117" name="Google Shape;117;p14"/>
          <p:cNvGrpSpPr/>
          <p:nvPr/>
        </p:nvGrpSpPr>
        <p:grpSpPr>
          <a:xfrm>
            <a:off x="-1671050" y="-1118300"/>
            <a:ext cx="10402650" cy="6029500"/>
            <a:chOff x="-1671050" y="-1118300"/>
            <a:chExt cx="10402650" cy="6029500"/>
          </a:xfrm>
        </p:grpSpPr>
        <p:sp>
          <p:nvSpPr>
            <p:cNvPr id="118" name="Google Shape;118;p14"/>
            <p:cNvSpPr/>
            <p:nvPr/>
          </p:nvSpPr>
          <p:spPr>
            <a:xfrm>
              <a:off x="81262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9" name="Google Shape;119;p14"/>
            <p:cNvSpPr/>
            <p:nvPr/>
          </p:nvSpPr>
          <p:spPr>
            <a:xfrm>
              <a:off x="-1671050" y="-1118300"/>
              <a:ext cx="3306600" cy="3306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120" name="Google Shape;120;p14"/>
          <p:cNvGrpSpPr/>
          <p:nvPr/>
        </p:nvGrpSpPr>
        <p:grpSpPr>
          <a:xfrm>
            <a:off x="724088" y="538375"/>
            <a:ext cx="7695900" cy="4070125"/>
            <a:chOff x="724088" y="538375"/>
            <a:chExt cx="7695900" cy="4070125"/>
          </a:xfrm>
        </p:grpSpPr>
        <p:cxnSp>
          <p:nvCxnSpPr>
            <p:cNvPr id="121" name="Google Shape;121;p14"/>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22" name="Google Shape;122;p14"/>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23" name="Google Shape;123;p14"/>
          <p:cNvSpPr txBox="1">
            <a:spLocks noGrp="1"/>
          </p:cNvSpPr>
          <p:nvPr>
            <p:ph type="title" hasCustomPrompt="1"/>
          </p:nvPr>
        </p:nvSpPr>
        <p:spPr>
          <a:xfrm>
            <a:off x="798388" y="2822275"/>
            <a:ext cx="3492600" cy="7689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b="1">
                <a:solidFill>
                  <a:schemeClr val="lt1"/>
                </a:solidFill>
              </a:defRPr>
            </a:lvl2pPr>
            <a:lvl3pPr lvl="2" algn="ctr" rtl="0">
              <a:spcBef>
                <a:spcPts val="0"/>
              </a:spcBef>
              <a:spcAft>
                <a:spcPts val="0"/>
              </a:spcAft>
              <a:buClr>
                <a:schemeClr val="lt1"/>
              </a:buClr>
              <a:buSzPts val="6000"/>
              <a:buNone/>
              <a:defRPr sz="6000" b="1">
                <a:solidFill>
                  <a:schemeClr val="lt1"/>
                </a:solidFill>
              </a:defRPr>
            </a:lvl3pPr>
            <a:lvl4pPr lvl="3" algn="ctr" rtl="0">
              <a:spcBef>
                <a:spcPts val="0"/>
              </a:spcBef>
              <a:spcAft>
                <a:spcPts val="0"/>
              </a:spcAft>
              <a:buClr>
                <a:schemeClr val="lt1"/>
              </a:buClr>
              <a:buSzPts val="6000"/>
              <a:buNone/>
              <a:defRPr sz="6000" b="1">
                <a:solidFill>
                  <a:schemeClr val="lt1"/>
                </a:solidFill>
              </a:defRPr>
            </a:lvl4pPr>
            <a:lvl5pPr lvl="4" algn="ctr" rtl="0">
              <a:spcBef>
                <a:spcPts val="0"/>
              </a:spcBef>
              <a:spcAft>
                <a:spcPts val="0"/>
              </a:spcAft>
              <a:buClr>
                <a:schemeClr val="lt1"/>
              </a:buClr>
              <a:buSzPts val="6000"/>
              <a:buNone/>
              <a:defRPr sz="6000" b="1">
                <a:solidFill>
                  <a:schemeClr val="lt1"/>
                </a:solidFill>
              </a:defRPr>
            </a:lvl5pPr>
            <a:lvl6pPr lvl="5" algn="ctr" rtl="0">
              <a:spcBef>
                <a:spcPts val="0"/>
              </a:spcBef>
              <a:spcAft>
                <a:spcPts val="0"/>
              </a:spcAft>
              <a:buClr>
                <a:schemeClr val="lt1"/>
              </a:buClr>
              <a:buSzPts val="6000"/>
              <a:buNone/>
              <a:defRPr sz="6000" b="1">
                <a:solidFill>
                  <a:schemeClr val="lt1"/>
                </a:solidFill>
              </a:defRPr>
            </a:lvl6pPr>
            <a:lvl7pPr lvl="6" algn="ctr" rtl="0">
              <a:spcBef>
                <a:spcPts val="0"/>
              </a:spcBef>
              <a:spcAft>
                <a:spcPts val="0"/>
              </a:spcAft>
              <a:buClr>
                <a:schemeClr val="lt1"/>
              </a:buClr>
              <a:buSzPts val="6000"/>
              <a:buNone/>
              <a:defRPr sz="6000" b="1">
                <a:solidFill>
                  <a:schemeClr val="lt1"/>
                </a:solidFill>
              </a:defRPr>
            </a:lvl7pPr>
            <a:lvl8pPr lvl="7" algn="ctr" rtl="0">
              <a:spcBef>
                <a:spcPts val="0"/>
              </a:spcBef>
              <a:spcAft>
                <a:spcPts val="0"/>
              </a:spcAft>
              <a:buClr>
                <a:schemeClr val="lt1"/>
              </a:buClr>
              <a:buSzPts val="6000"/>
              <a:buNone/>
              <a:defRPr sz="6000" b="1">
                <a:solidFill>
                  <a:schemeClr val="lt1"/>
                </a:solidFill>
              </a:defRPr>
            </a:lvl8pPr>
            <a:lvl9pPr lvl="8" algn="ctr" rtl="0">
              <a:spcBef>
                <a:spcPts val="0"/>
              </a:spcBef>
              <a:spcAft>
                <a:spcPts val="0"/>
              </a:spcAft>
              <a:buClr>
                <a:schemeClr val="lt1"/>
              </a:buClr>
              <a:buSzPts val="6000"/>
              <a:buNone/>
              <a:defRPr sz="6000" b="1">
                <a:solidFill>
                  <a:schemeClr val="lt1"/>
                </a:solidFill>
              </a:defRPr>
            </a:lvl9pPr>
          </a:lstStyle>
          <a:p>
            <a:r>
              <a:t>xx%</a:t>
            </a:r>
          </a:p>
        </p:txBody>
      </p:sp>
      <p:sp>
        <p:nvSpPr>
          <p:cNvPr id="124" name="Google Shape;124;p14"/>
          <p:cNvSpPr txBox="1">
            <a:spLocks noGrp="1"/>
          </p:cNvSpPr>
          <p:nvPr>
            <p:ph type="subTitle" idx="1"/>
          </p:nvPr>
        </p:nvSpPr>
        <p:spPr>
          <a:xfrm>
            <a:off x="798400" y="3591199"/>
            <a:ext cx="34926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5" name="Google Shape;125;p14"/>
          <p:cNvSpPr txBox="1">
            <a:spLocks noGrp="1"/>
          </p:cNvSpPr>
          <p:nvPr>
            <p:ph type="title" idx="2" hasCustomPrompt="1"/>
          </p:nvPr>
        </p:nvSpPr>
        <p:spPr>
          <a:xfrm>
            <a:off x="2825700" y="1111289"/>
            <a:ext cx="3492600" cy="7689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b="1">
                <a:solidFill>
                  <a:schemeClr val="lt1"/>
                </a:solidFill>
              </a:defRPr>
            </a:lvl2pPr>
            <a:lvl3pPr lvl="2" algn="ctr" rtl="0">
              <a:spcBef>
                <a:spcPts val="0"/>
              </a:spcBef>
              <a:spcAft>
                <a:spcPts val="0"/>
              </a:spcAft>
              <a:buClr>
                <a:schemeClr val="lt1"/>
              </a:buClr>
              <a:buSzPts val="6000"/>
              <a:buNone/>
              <a:defRPr sz="6000" b="1">
                <a:solidFill>
                  <a:schemeClr val="lt1"/>
                </a:solidFill>
              </a:defRPr>
            </a:lvl3pPr>
            <a:lvl4pPr lvl="3" algn="ctr" rtl="0">
              <a:spcBef>
                <a:spcPts val="0"/>
              </a:spcBef>
              <a:spcAft>
                <a:spcPts val="0"/>
              </a:spcAft>
              <a:buClr>
                <a:schemeClr val="lt1"/>
              </a:buClr>
              <a:buSzPts val="6000"/>
              <a:buNone/>
              <a:defRPr sz="6000" b="1">
                <a:solidFill>
                  <a:schemeClr val="lt1"/>
                </a:solidFill>
              </a:defRPr>
            </a:lvl4pPr>
            <a:lvl5pPr lvl="4" algn="ctr" rtl="0">
              <a:spcBef>
                <a:spcPts val="0"/>
              </a:spcBef>
              <a:spcAft>
                <a:spcPts val="0"/>
              </a:spcAft>
              <a:buClr>
                <a:schemeClr val="lt1"/>
              </a:buClr>
              <a:buSzPts val="6000"/>
              <a:buNone/>
              <a:defRPr sz="6000" b="1">
                <a:solidFill>
                  <a:schemeClr val="lt1"/>
                </a:solidFill>
              </a:defRPr>
            </a:lvl5pPr>
            <a:lvl6pPr lvl="5" algn="ctr" rtl="0">
              <a:spcBef>
                <a:spcPts val="0"/>
              </a:spcBef>
              <a:spcAft>
                <a:spcPts val="0"/>
              </a:spcAft>
              <a:buClr>
                <a:schemeClr val="lt1"/>
              </a:buClr>
              <a:buSzPts val="6000"/>
              <a:buNone/>
              <a:defRPr sz="6000" b="1">
                <a:solidFill>
                  <a:schemeClr val="lt1"/>
                </a:solidFill>
              </a:defRPr>
            </a:lvl6pPr>
            <a:lvl7pPr lvl="6" algn="ctr" rtl="0">
              <a:spcBef>
                <a:spcPts val="0"/>
              </a:spcBef>
              <a:spcAft>
                <a:spcPts val="0"/>
              </a:spcAft>
              <a:buClr>
                <a:schemeClr val="lt1"/>
              </a:buClr>
              <a:buSzPts val="6000"/>
              <a:buNone/>
              <a:defRPr sz="6000" b="1">
                <a:solidFill>
                  <a:schemeClr val="lt1"/>
                </a:solidFill>
              </a:defRPr>
            </a:lvl7pPr>
            <a:lvl8pPr lvl="7" algn="ctr" rtl="0">
              <a:spcBef>
                <a:spcPts val="0"/>
              </a:spcBef>
              <a:spcAft>
                <a:spcPts val="0"/>
              </a:spcAft>
              <a:buClr>
                <a:schemeClr val="lt1"/>
              </a:buClr>
              <a:buSzPts val="6000"/>
              <a:buNone/>
              <a:defRPr sz="6000" b="1">
                <a:solidFill>
                  <a:schemeClr val="lt1"/>
                </a:solidFill>
              </a:defRPr>
            </a:lvl8pPr>
            <a:lvl9pPr lvl="8" algn="ctr" rtl="0">
              <a:spcBef>
                <a:spcPts val="0"/>
              </a:spcBef>
              <a:spcAft>
                <a:spcPts val="0"/>
              </a:spcAft>
              <a:buClr>
                <a:schemeClr val="lt1"/>
              </a:buClr>
              <a:buSzPts val="6000"/>
              <a:buNone/>
              <a:defRPr sz="6000" b="1">
                <a:solidFill>
                  <a:schemeClr val="lt1"/>
                </a:solidFill>
              </a:defRPr>
            </a:lvl9pPr>
          </a:lstStyle>
          <a:p>
            <a:r>
              <a:t>xx%</a:t>
            </a:r>
          </a:p>
        </p:txBody>
      </p:sp>
      <p:sp>
        <p:nvSpPr>
          <p:cNvPr id="126" name="Google Shape;126;p14"/>
          <p:cNvSpPr txBox="1">
            <a:spLocks noGrp="1"/>
          </p:cNvSpPr>
          <p:nvPr>
            <p:ph type="subTitle" idx="3"/>
          </p:nvPr>
        </p:nvSpPr>
        <p:spPr>
          <a:xfrm>
            <a:off x="2825700" y="1880200"/>
            <a:ext cx="34926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7" name="Google Shape;127;p14"/>
          <p:cNvSpPr txBox="1">
            <a:spLocks noGrp="1"/>
          </p:cNvSpPr>
          <p:nvPr>
            <p:ph type="title" idx="4" hasCustomPrompt="1"/>
          </p:nvPr>
        </p:nvSpPr>
        <p:spPr>
          <a:xfrm>
            <a:off x="4853013" y="2822275"/>
            <a:ext cx="3492600" cy="7689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b="1">
                <a:solidFill>
                  <a:schemeClr val="lt1"/>
                </a:solidFill>
              </a:defRPr>
            </a:lvl2pPr>
            <a:lvl3pPr lvl="2" algn="ctr" rtl="0">
              <a:spcBef>
                <a:spcPts val="0"/>
              </a:spcBef>
              <a:spcAft>
                <a:spcPts val="0"/>
              </a:spcAft>
              <a:buClr>
                <a:schemeClr val="lt1"/>
              </a:buClr>
              <a:buSzPts val="6000"/>
              <a:buNone/>
              <a:defRPr sz="6000" b="1">
                <a:solidFill>
                  <a:schemeClr val="lt1"/>
                </a:solidFill>
              </a:defRPr>
            </a:lvl3pPr>
            <a:lvl4pPr lvl="3" algn="ctr" rtl="0">
              <a:spcBef>
                <a:spcPts val="0"/>
              </a:spcBef>
              <a:spcAft>
                <a:spcPts val="0"/>
              </a:spcAft>
              <a:buClr>
                <a:schemeClr val="lt1"/>
              </a:buClr>
              <a:buSzPts val="6000"/>
              <a:buNone/>
              <a:defRPr sz="6000" b="1">
                <a:solidFill>
                  <a:schemeClr val="lt1"/>
                </a:solidFill>
              </a:defRPr>
            </a:lvl4pPr>
            <a:lvl5pPr lvl="4" algn="ctr" rtl="0">
              <a:spcBef>
                <a:spcPts val="0"/>
              </a:spcBef>
              <a:spcAft>
                <a:spcPts val="0"/>
              </a:spcAft>
              <a:buClr>
                <a:schemeClr val="lt1"/>
              </a:buClr>
              <a:buSzPts val="6000"/>
              <a:buNone/>
              <a:defRPr sz="6000" b="1">
                <a:solidFill>
                  <a:schemeClr val="lt1"/>
                </a:solidFill>
              </a:defRPr>
            </a:lvl5pPr>
            <a:lvl6pPr lvl="5" algn="ctr" rtl="0">
              <a:spcBef>
                <a:spcPts val="0"/>
              </a:spcBef>
              <a:spcAft>
                <a:spcPts val="0"/>
              </a:spcAft>
              <a:buClr>
                <a:schemeClr val="lt1"/>
              </a:buClr>
              <a:buSzPts val="6000"/>
              <a:buNone/>
              <a:defRPr sz="6000" b="1">
                <a:solidFill>
                  <a:schemeClr val="lt1"/>
                </a:solidFill>
              </a:defRPr>
            </a:lvl6pPr>
            <a:lvl7pPr lvl="6" algn="ctr" rtl="0">
              <a:spcBef>
                <a:spcPts val="0"/>
              </a:spcBef>
              <a:spcAft>
                <a:spcPts val="0"/>
              </a:spcAft>
              <a:buClr>
                <a:schemeClr val="lt1"/>
              </a:buClr>
              <a:buSzPts val="6000"/>
              <a:buNone/>
              <a:defRPr sz="6000" b="1">
                <a:solidFill>
                  <a:schemeClr val="lt1"/>
                </a:solidFill>
              </a:defRPr>
            </a:lvl7pPr>
            <a:lvl8pPr lvl="7" algn="ctr" rtl="0">
              <a:spcBef>
                <a:spcPts val="0"/>
              </a:spcBef>
              <a:spcAft>
                <a:spcPts val="0"/>
              </a:spcAft>
              <a:buClr>
                <a:schemeClr val="lt1"/>
              </a:buClr>
              <a:buSzPts val="6000"/>
              <a:buNone/>
              <a:defRPr sz="6000" b="1">
                <a:solidFill>
                  <a:schemeClr val="lt1"/>
                </a:solidFill>
              </a:defRPr>
            </a:lvl8pPr>
            <a:lvl9pPr lvl="8" algn="ctr" rtl="0">
              <a:spcBef>
                <a:spcPts val="0"/>
              </a:spcBef>
              <a:spcAft>
                <a:spcPts val="0"/>
              </a:spcAft>
              <a:buClr>
                <a:schemeClr val="lt1"/>
              </a:buClr>
              <a:buSzPts val="6000"/>
              <a:buNone/>
              <a:defRPr sz="6000" b="1">
                <a:solidFill>
                  <a:schemeClr val="lt1"/>
                </a:solidFill>
              </a:defRPr>
            </a:lvl9pPr>
          </a:lstStyle>
          <a:p>
            <a:r>
              <a:t>xx%</a:t>
            </a:r>
          </a:p>
        </p:txBody>
      </p:sp>
      <p:sp>
        <p:nvSpPr>
          <p:cNvPr id="128" name="Google Shape;128;p14"/>
          <p:cNvSpPr txBox="1">
            <a:spLocks noGrp="1"/>
          </p:cNvSpPr>
          <p:nvPr>
            <p:ph type="subTitle" idx="5"/>
          </p:nvPr>
        </p:nvSpPr>
        <p:spPr>
          <a:xfrm>
            <a:off x="4853025" y="3591199"/>
            <a:ext cx="34926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9" name="Google Shape;12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30"/>
        <p:cNvGrpSpPr/>
        <p:nvPr/>
      </p:nvGrpSpPr>
      <p:grpSpPr>
        <a:xfrm>
          <a:off x="0" y="0"/>
          <a:ext cx="0" cy="0"/>
          <a:chOff x="0" y="0"/>
          <a:chExt cx="0" cy="0"/>
        </a:xfrm>
      </p:grpSpPr>
      <p:sp>
        <p:nvSpPr>
          <p:cNvPr id="131" name="Google Shape;131;p15"/>
          <p:cNvSpPr/>
          <p:nvPr/>
        </p:nvSpPr>
        <p:spPr>
          <a:xfrm>
            <a:off x="81262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32" name="Google Shape;132;p15"/>
          <p:cNvGrpSpPr/>
          <p:nvPr/>
        </p:nvGrpSpPr>
        <p:grpSpPr>
          <a:xfrm>
            <a:off x="724088" y="538375"/>
            <a:ext cx="7695900" cy="4070125"/>
            <a:chOff x="724088" y="538375"/>
            <a:chExt cx="7695900" cy="4070125"/>
          </a:xfrm>
        </p:grpSpPr>
        <p:cxnSp>
          <p:nvCxnSpPr>
            <p:cNvPr id="133" name="Google Shape;133;p15"/>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34" name="Google Shape;134;p15"/>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35" name="Google Shape;135;p15"/>
          <p:cNvSpPr txBox="1">
            <a:spLocks noGrp="1"/>
          </p:cNvSpPr>
          <p:nvPr>
            <p:ph type="title"/>
          </p:nvPr>
        </p:nvSpPr>
        <p:spPr>
          <a:xfrm>
            <a:off x="853475" y="596650"/>
            <a:ext cx="2775900" cy="104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15"/>
          <p:cNvSpPr txBox="1">
            <a:spLocks noGrp="1"/>
          </p:cNvSpPr>
          <p:nvPr>
            <p:ph type="subTitle" idx="1"/>
          </p:nvPr>
        </p:nvSpPr>
        <p:spPr>
          <a:xfrm>
            <a:off x="853475" y="1642150"/>
            <a:ext cx="2775900" cy="89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15"/>
          <p:cNvSpPr>
            <a:spLocks noGrp="1"/>
          </p:cNvSpPr>
          <p:nvPr>
            <p:ph type="pic" idx="2"/>
          </p:nvPr>
        </p:nvSpPr>
        <p:spPr>
          <a:xfrm>
            <a:off x="6422643" y="685800"/>
            <a:ext cx="2006400" cy="3781200"/>
          </a:xfrm>
          <a:prstGeom prst="rect">
            <a:avLst/>
          </a:prstGeom>
          <a:noFill/>
          <a:ln>
            <a:noFill/>
          </a:ln>
        </p:spPr>
      </p:sp>
      <p:sp>
        <p:nvSpPr>
          <p:cNvPr id="138" name="Google Shape;138;p15"/>
          <p:cNvSpPr>
            <a:spLocks noGrp="1"/>
          </p:cNvSpPr>
          <p:nvPr>
            <p:ph type="pic" idx="3"/>
          </p:nvPr>
        </p:nvSpPr>
        <p:spPr>
          <a:xfrm>
            <a:off x="724100" y="2682195"/>
            <a:ext cx="2904900" cy="1784700"/>
          </a:xfrm>
          <a:prstGeom prst="rect">
            <a:avLst/>
          </a:prstGeom>
          <a:noFill/>
          <a:ln>
            <a:noFill/>
          </a:ln>
        </p:spPr>
      </p:sp>
      <p:sp>
        <p:nvSpPr>
          <p:cNvPr id="139" name="Google Shape;139;p15"/>
          <p:cNvSpPr>
            <a:spLocks noGrp="1"/>
          </p:cNvSpPr>
          <p:nvPr>
            <p:ph type="pic" idx="4"/>
          </p:nvPr>
        </p:nvSpPr>
        <p:spPr>
          <a:xfrm>
            <a:off x="3769704" y="2682173"/>
            <a:ext cx="2512500" cy="1784700"/>
          </a:xfrm>
          <a:prstGeom prst="rect">
            <a:avLst/>
          </a:prstGeom>
          <a:noFill/>
          <a:ln>
            <a:noFill/>
          </a:ln>
        </p:spPr>
      </p:sp>
      <p:sp>
        <p:nvSpPr>
          <p:cNvPr id="140" name="Google Shape;140;p15"/>
          <p:cNvSpPr>
            <a:spLocks noGrp="1"/>
          </p:cNvSpPr>
          <p:nvPr>
            <p:ph type="pic" idx="5"/>
          </p:nvPr>
        </p:nvSpPr>
        <p:spPr>
          <a:xfrm>
            <a:off x="3769818" y="685800"/>
            <a:ext cx="2512500" cy="1902000"/>
          </a:xfrm>
          <a:prstGeom prst="rect">
            <a:avLst/>
          </a:prstGeom>
          <a:noFill/>
          <a:ln>
            <a:noFill/>
          </a:ln>
        </p:spPr>
      </p:sp>
      <p:sp>
        <p:nvSpPr>
          <p:cNvPr id="141" name="Google Shape;14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_1_1">
    <p:spTree>
      <p:nvGrpSpPr>
        <p:cNvPr id="1" name="Shape 142"/>
        <p:cNvGrpSpPr/>
        <p:nvPr/>
      </p:nvGrpSpPr>
      <p:grpSpPr>
        <a:xfrm>
          <a:off x="0" y="0"/>
          <a:ext cx="0" cy="0"/>
          <a:chOff x="0" y="0"/>
          <a:chExt cx="0" cy="0"/>
        </a:xfrm>
      </p:grpSpPr>
      <p:sp>
        <p:nvSpPr>
          <p:cNvPr id="143" name="Google Shape;143;p16"/>
          <p:cNvSpPr/>
          <p:nvPr/>
        </p:nvSpPr>
        <p:spPr>
          <a:xfrm>
            <a:off x="412400" y="2323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44" name="Google Shape;144;p16"/>
          <p:cNvGrpSpPr/>
          <p:nvPr/>
        </p:nvGrpSpPr>
        <p:grpSpPr>
          <a:xfrm>
            <a:off x="724088" y="538375"/>
            <a:ext cx="7695900" cy="4070125"/>
            <a:chOff x="724088" y="538375"/>
            <a:chExt cx="7695900" cy="4070125"/>
          </a:xfrm>
        </p:grpSpPr>
        <p:cxnSp>
          <p:nvCxnSpPr>
            <p:cNvPr id="145" name="Google Shape;145;p16"/>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46" name="Google Shape;146;p16"/>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47" name="Google Shape;147;p16"/>
          <p:cNvSpPr txBox="1">
            <a:spLocks noGrp="1"/>
          </p:cNvSpPr>
          <p:nvPr>
            <p:ph type="title"/>
          </p:nvPr>
        </p:nvSpPr>
        <p:spPr>
          <a:xfrm>
            <a:off x="715100" y="1536388"/>
            <a:ext cx="3521700" cy="1138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8" name="Google Shape;148;p16"/>
          <p:cNvSpPr txBox="1">
            <a:spLocks noGrp="1"/>
          </p:cNvSpPr>
          <p:nvPr>
            <p:ph type="subTitle" idx="1"/>
          </p:nvPr>
        </p:nvSpPr>
        <p:spPr>
          <a:xfrm>
            <a:off x="715100" y="2675213"/>
            <a:ext cx="35217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9" name="Google Shape;149;p16"/>
          <p:cNvSpPr>
            <a:spLocks noGrp="1"/>
          </p:cNvSpPr>
          <p:nvPr>
            <p:ph type="pic" idx="2"/>
          </p:nvPr>
        </p:nvSpPr>
        <p:spPr>
          <a:xfrm>
            <a:off x="5063025" y="679862"/>
            <a:ext cx="3366000" cy="3787200"/>
          </a:xfrm>
          <a:prstGeom prst="rect">
            <a:avLst/>
          </a:prstGeom>
          <a:noFill/>
          <a:ln>
            <a:noFill/>
          </a:ln>
        </p:spPr>
      </p:sp>
      <p:sp>
        <p:nvSpPr>
          <p:cNvPr id="150" name="Google Shape;150;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8">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3" name="Google Shape;153;p17"/>
          <p:cNvSpPr txBox="1">
            <a:spLocks noGrp="1"/>
          </p:cNvSpPr>
          <p:nvPr>
            <p:ph type="subTitle" idx="1"/>
          </p:nvPr>
        </p:nvSpPr>
        <p:spPr>
          <a:xfrm>
            <a:off x="715100" y="1264450"/>
            <a:ext cx="7704000" cy="99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154" name="Google Shape;154;p17"/>
          <p:cNvSpPr txBox="1">
            <a:spLocks noGrp="1"/>
          </p:cNvSpPr>
          <p:nvPr>
            <p:ph type="subTitle" idx="2"/>
          </p:nvPr>
        </p:nvSpPr>
        <p:spPr>
          <a:xfrm>
            <a:off x="715100" y="2261950"/>
            <a:ext cx="7704000" cy="10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155" name="Google Shape;155;p17"/>
          <p:cNvSpPr txBox="1">
            <a:spLocks noGrp="1"/>
          </p:cNvSpPr>
          <p:nvPr>
            <p:ph type="subTitle" idx="3"/>
          </p:nvPr>
        </p:nvSpPr>
        <p:spPr>
          <a:xfrm>
            <a:off x="715100" y="3339860"/>
            <a:ext cx="7704000" cy="99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156" name="Google Shape;156;p17"/>
          <p:cNvSpPr/>
          <p:nvPr/>
        </p:nvSpPr>
        <p:spPr>
          <a:xfrm>
            <a:off x="81262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57" name="Google Shape;157;p17"/>
          <p:cNvGrpSpPr/>
          <p:nvPr/>
        </p:nvGrpSpPr>
        <p:grpSpPr>
          <a:xfrm>
            <a:off x="724088" y="538375"/>
            <a:ext cx="7695900" cy="4070125"/>
            <a:chOff x="724088" y="538375"/>
            <a:chExt cx="7695900" cy="4070125"/>
          </a:xfrm>
        </p:grpSpPr>
        <p:cxnSp>
          <p:nvCxnSpPr>
            <p:cNvPr id="158" name="Google Shape;158;p17"/>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59" name="Google Shape;159;p17"/>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60" name="Google Shape;160;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161"/>
        <p:cNvGrpSpPr/>
        <p:nvPr/>
      </p:nvGrpSpPr>
      <p:grpSpPr>
        <a:xfrm>
          <a:off x="0" y="0"/>
          <a:ext cx="0" cy="0"/>
          <a:chOff x="0" y="0"/>
          <a:chExt cx="0" cy="0"/>
        </a:xfrm>
      </p:grpSpPr>
      <p:sp>
        <p:nvSpPr>
          <p:cNvPr id="162" name="Google Shape;162;p18"/>
          <p:cNvSpPr/>
          <p:nvPr/>
        </p:nvSpPr>
        <p:spPr>
          <a:xfrm>
            <a:off x="8126200" y="2323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63" name="Google Shape;163;p18"/>
          <p:cNvGrpSpPr/>
          <p:nvPr/>
        </p:nvGrpSpPr>
        <p:grpSpPr>
          <a:xfrm>
            <a:off x="724100" y="538375"/>
            <a:ext cx="7695900" cy="4070125"/>
            <a:chOff x="724100" y="538375"/>
            <a:chExt cx="7695900" cy="4070125"/>
          </a:xfrm>
        </p:grpSpPr>
        <p:cxnSp>
          <p:nvCxnSpPr>
            <p:cNvPr id="164" name="Google Shape;164;p18"/>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65" name="Google Shape;165;p18"/>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66" name="Google Shape;166;p18"/>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18"/>
          <p:cNvSpPr txBox="1">
            <a:spLocks noGrp="1"/>
          </p:cNvSpPr>
          <p:nvPr>
            <p:ph type="subTitle" idx="1"/>
          </p:nvPr>
        </p:nvSpPr>
        <p:spPr>
          <a:xfrm>
            <a:off x="720025" y="1746750"/>
            <a:ext cx="66351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8" name="Google Shape;168;p18"/>
          <p:cNvSpPr txBox="1">
            <a:spLocks noGrp="1"/>
          </p:cNvSpPr>
          <p:nvPr>
            <p:ph type="subTitle" idx="2"/>
          </p:nvPr>
        </p:nvSpPr>
        <p:spPr>
          <a:xfrm>
            <a:off x="720050" y="2805516"/>
            <a:ext cx="66351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9" name="Google Shape;169;p18"/>
          <p:cNvSpPr txBox="1">
            <a:spLocks noGrp="1"/>
          </p:cNvSpPr>
          <p:nvPr>
            <p:ph type="subTitle" idx="3"/>
          </p:nvPr>
        </p:nvSpPr>
        <p:spPr>
          <a:xfrm>
            <a:off x="720025" y="3864300"/>
            <a:ext cx="66351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0" name="Google Shape;170;p18"/>
          <p:cNvSpPr txBox="1">
            <a:spLocks noGrp="1"/>
          </p:cNvSpPr>
          <p:nvPr>
            <p:ph type="subTitle" idx="4"/>
          </p:nvPr>
        </p:nvSpPr>
        <p:spPr>
          <a:xfrm>
            <a:off x="720022" y="1287175"/>
            <a:ext cx="66351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1" name="Google Shape;171;p18"/>
          <p:cNvSpPr txBox="1">
            <a:spLocks noGrp="1"/>
          </p:cNvSpPr>
          <p:nvPr>
            <p:ph type="subTitle" idx="5"/>
          </p:nvPr>
        </p:nvSpPr>
        <p:spPr>
          <a:xfrm>
            <a:off x="720058" y="2345950"/>
            <a:ext cx="66351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2" name="Google Shape;172;p18"/>
          <p:cNvSpPr txBox="1">
            <a:spLocks noGrp="1"/>
          </p:cNvSpPr>
          <p:nvPr>
            <p:ph type="subTitle" idx="6"/>
          </p:nvPr>
        </p:nvSpPr>
        <p:spPr>
          <a:xfrm>
            <a:off x="720008" y="3404725"/>
            <a:ext cx="66351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3" name="Google Shape;17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74"/>
        <p:cNvGrpSpPr/>
        <p:nvPr/>
      </p:nvGrpSpPr>
      <p:grpSpPr>
        <a:xfrm>
          <a:off x="0" y="0"/>
          <a:ext cx="0" cy="0"/>
          <a:chOff x="0" y="0"/>
          <a:chExt cx="0" cy="0"/>
        </a:xfrm>
      </p:grpSpPr>
      <p:sp>
        <p:nvSpPr>
          <p:cNvPr id="175" name="Google Shape;175;p19"/>
          <p:cNvSpPr/>
          <p:nvPr/>
        </p:nvSpPr>
        <p:spPr>
          <a:xfrm>
            <a:off x="8126200" y="2323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6" name="Google Shape;176;p1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7" name="Google Shape;177;p19"/>
          <p:cNvSpPr txBox="1">
            <a:spLocks noGrp="1"/>
          </p:cNvSpPr>
          <p:nvPr>
            <p:ph type="subTitle" idx="1"/>
          </p:nvPr>
        </p:nvSpPr>
        <p:spPr>
          <a:xfrm>
            <a:off x="715100" y="1413925"/>
            <a:ext cx="33534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78" name="Google Shape;178;p19"/>
          <p:cNvSpPr txBox="1">
            <a:spLocks noGrp="1"/>
          </p:cNvSpPr>
          <p:nvPr>
            <p:ph type="subTitle" idx="2"/>
          </p:nvPr>
        </p:nvSpPr>
        <p:spPr>
          <a:xfrm>
            <a:off x="715100" y="1863625"/>
            <a:ext cx="3353400" cy="886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19"/>
          <p:cNvSpPr txBox="1">
            <a:spLocks noGrp="1"/>
          </p:cNvSpPr>
          <p:nvPr>
            <p:ph type="subTitle" idx="3"/>
          </p:nvPr>
        </p:nvSpPr>
        <p:spPr>
          <a:xfrm>
            <a:off x="5065775" y="1863625"/>
            <a:ext cx="3353400" cy="886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0" name="Google Shape;180;p19"/>
          <p:cNvSpPr txBox="1">
            <a:spLocks noGrp="1"/>
          </p:cNvSpPr>
          <p:nvPr>
            <p:ph type="subTitle" idx="4"/>
          </p:nvPr>
        </p:nvSpPr>
        <p:spPr>
          <a:xfrm>
            <a:off x="715100" y="3580700"/>
            <a:ext cx="3353400" cy="886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1" name="Google Shape;181;p19"/>
          <p:cNvSpPr txBox="1">
            <a:spLocks noGrp="1"/>
          </p:cNvSpPr>
          <p:nvPr>
            <p:ph type="subTitle" idx="5"/>
          </p:nvPr>
        </p:nvSpPr>
        <p:spPr>
          <a:xfrm>
            <a:off x="5065775" y="3580700"/>
            <a:ext cx="3353400" cy="886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2" name="Google Shape;182;p19"/>
          <p:cNvSpPr txBox="1">
            <a:spLocks noGrp="1"/>
          </p:cNvSpPr>
          <p:nvPr>
            <p:ph type="subTitle" idx="6"/>
          </p:nvPr>
        </p:nvSpPr>
        <p:spPr>
          <a:xfrm>
            <a:off x="715100" y="3131002"/>
            <a:ext cx="33534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83" name="Google Shape;183;p19"/>
          <p:cNvSpPr txBox="1">
            <a:spLocks noGrp="1"/>
          </p:cNvSpPr>
          <p:nvPr>
            <p:ph type="subTitle" idx="7"/>
          </p:nvPr>
        </p:nvSpPr>
        <p:spPr>
          <a:xfrm>
            <a:off x="5065775" y="1413925"/>
            <a:ext cx="33534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84" name="Google Shape;184;p19"/>
          <p:cNvSpPr txBox="1">
            <a:spLocks noGrp="1"/>
          </p:cNvSpPr>
          <p:nvPr>
            <p:ph type="subTitle" idx="8"/>
          </p:nvPr>
        </p:nvSpPr>
        <p:spPr>
          <a:xfrm>
            <a:off x="5065775" y="3131002"/>
            <a:ext cx="33534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grpSp>
        <p:nvGrpSpPr>
          <p:cNvPr id="185" name="Google Shape;185;p19"/>
          <p:cNvGrpSpPr/>
          <p:nvPr/>
        </p:nvGrpSpPr>
        <p:grpSpPr>
          <a:xfrm>
            <a:off x="724088" y="538375"/>
            <a:ext cx="7695900" cy="4070125"/>
            <a:chOff x="724088" y="538375"/>
            <a:chExt cx="7695900" cy="4070125"/>
          </a:xfrm>
        </p:grpSpPr>
        <p:cxnSp>
          <p:nvCxnSpPr>
            <p:cNvPr id="186" name="Google Shape;186;p19"/>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187" name="Google Shape;187;p19"/>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188" name="Google Shape;188;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1" name="Google Shape;191;p20"/>
          <p:cNvSpPr txBox="1">
            <a:spLocks noGrp="1"/>
          </p:cNvSpPr>
          <p:nvPr>
            <p:ph type="subTitle" idx="1"/>
          </p:nvPr>
        </p:nvSpPr>
        <p:spPr>
          <a:xfrm>
            <a:off x="715100" y="1670709"/>
            <a:ext cx="1838700" cy="12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2" name="Google Shape;192;p20"/>
          <p:cNvSpPr txBox="1">
            <a:spLocks noGrp="1"/>
          </p:cNvSpPr>
          <p:nvPr>
            <p:ph type="subTitle" idx="2"/>
          </p:nvPr>
        </p:nvSpPr>
        <p:spPr>
          <a:xfrm>
            <a:off x="3649010" y="1670709"/>
            <a:ext cx="1838700" cy="12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3" name="Google Shape;193;p20"/>
          <p:cNvSpPr txBox="1">
            <a:spLocks noGrp="1"/>
          </p:cNvSpPr>
          <p:nvPr>
            <p:ph type="subTitle" idx="3"/>
          </p:nvPr>
        </p:nvSpPr>
        <p:spPr>
          <a:xfrm>
            <a:off x="715100" y="3401000"/>
            <a:ext cx="1839900" cy="12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4" name="Google Shape;194;p20"/>
          <p:cNvSpPr txBox="1">
            <a:spLocks noGrp="1"/>
          </p:cNvSpPr>
          <p:nvPr>
            <p:ph type="subTitle" idx="4"/>
          </p:nvPr>
        </p:nvSpPr>
        <p:spPr>
          <a:xfrm>
            <a:off x="3649010" y="3401000"/>
            <a:ext cx="1839900" cy="12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20"/>
          <p:cNvSpPr txBox="1">
            <a:spLocks noGrp="1"/>
          </p:cNvSpPr>
          <p:nvPr>
            <p:ph type="subTitle" idx="5"/>
          </p:nvPr>
        </p:nvSpPr>
        <p:spPr>
          <a:xfrm>
            <a:off x="6584104" y="1670709"/>
            <a:ext cx="1838700" cy="12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20"/>
          <p:cNvSpPr txBox="1">
            <a:spLocks noGrp="1"/>
          </p:cNvSpPr>
          <p:nvPr>
            <p:ph type="subTitle" idx="6"/>
          </p:nvPr>
        </p:nvSpPr>
        <p:spPr>
          <a:xfrm>
            <a:off x="6584104" y="3401000"/>
            <a:ext cx="1838700" cy="12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7" name="Google Shape;197;p20"/>
          <p:cNvSpPr txBox="1">
            <a:spLocks noGrp="1"/>
          </p:cNvSpPr>
          <p:nvPr>
            <p:ph type="subTitle" idx="7"/>
          </p:nvPr>
        </p:nvSpPr>
        <p:spPr>
          <a:xfrm>
            <a:off x="715100" y="1373025"/>
            <a:ext cx="1839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98" name="Google Shape;198;p20"/>
          <p:cNvSpPr txBox="1">
            <a:spLocks noGrp="1"/>
          </p:cNvSpPr>
          <p:nvPr>
            <p:ph type="subTitle" idx="8"/>
          </p:nvPr>
        </p:nvSpPr>
        <p:spPr>
          <a:xfrm>
            <a:off x="3649010" y="1373025"/>
            <a:ext cx="1839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99" name="Google Shape;199;p20"/>
          <p:cNvSpPr txBox="1">
            <a:spLocks noGrp="1"/>
          </p:cNvSpPr>
          <p:nvPr>
            <p:ph type="subTitle" idx="9"/>
          </p:nvPr>
        </p:nvSpPr>
        <p:spPr>
          <a:xfrm>
            <a:off x="6584104" y="1373025"/>
            <a:ext cx="1839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0" name="Google Shape;200;p20"/>
          <p:cNvSpPr txBox="1">
            <a:spLocks noGrp="1"/>
          </p:cNvSpPr>
          <p:nvPr>
            <p:ph type="subTitle" idx="13"/>
          </p:nvPr>
        </p:nvSpPr>
        <p:spPr>
          <a:xfrm>
            <a:off x="715100" y="3100102"/>
            <a:ext cx="1839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1" name="Google Shape;201;p20"/>
          <p:cNvSpPr txBox="1">
            <a:spLocks noGrp="1"/>
          </p:cNvSpPr>
          <p:nvPr>
            <p:ph type="subTitle" idx="14"/>
          </p:nvPr>
        </p:nvSpPr>
        <p:spPr>
          <a:xfrm>
            <a:off x="3649010" y="3100102"/>
            <a:ext cx="1839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2" name="Google Shape;202;p20"/>
          <p:cNvSpPr txBox="1">
            <a:spLocks noGrp="1"/>
          </p:cNvSpPr>
          <p:nvPr>
            <p:ph type="subTitle" idx="15"/>
          </p:nvPr>
        </p:nvSpPr>
        <p:spPr>
          <a:xfrm>
            <a:off x="6584104" y="3100102"/>
            <a:ext cx="1839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3" name="Google Shape;203;p20"/>
          <p:cNvSpPr/>
          <p:nvPr/>
        </p:nvSpPr>
        <p:spPr>
          <a:xfrm>
            <a:off x="8126200" y="43058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04" name="Google Shape;204;p20"/>
          <p:cNvGrpSpPr/>
          <p:nvPr/>
        </p:nvGrpSpPr>
        <p:grpSpPr>
          <a:xfrm>
            <a:off x="724088" y="538375"/>
            <a:ext cx="7695900" cy="4070125"/>
            <a:chOff x="724088" y="538375"/>
            <a:chExt cx="7695900" cy="4070125"/>
          </a:xfrm>
        </p:grpSpPr>
        <p:cxnSp>
          <p:nvCxnSpPr>
            <p:cNvPr id="205" name="Google Shape;205;p20"/>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06" name="Google Shape;206;p20"/>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07" name="Google Shape;20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8126200" y="2323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0" name="Google Shape;20;p3"/>
          <p:cNvGrpSpPr/>
          <p:nvPr/>
        </p:nvGrpSpPr>
        <p:grpSpPr>
          <a:xfrm>
            <a:off x="724100" y="538375"/>
            <a:ext cx="7695900" cy="4070125"/>
            <a:chOff x="724100" y="538375"/>
            <a:chExt cx="7695900" cy="4070125"/>
          </a:xfrm>
        </p:grpSpPr>
        <p:cxnSp>
          <p:nvCxnSpPr>
            <p:cNvPr id="21" name="Google Shape;21;p3"/>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2" name="Google Shape;22;p3"/>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3" name="Google Shape;23;p3"/>
          <p:cNvSpPr txBox="1">
            <a:spLocks noGrp="1"/>
          </p:cNvSpPr>
          <p:nvPr>
            <p:ph type="title"/>
          </p:nvPr>
        </p:nvSpPr>
        <p:spPr>
          <a:xfrm>
            <a:off x="4987900" y="2498100"/>
            <a:ext cx="3441000" cy="989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4987900" y="1656300"/>
            <a:ext cx="1350300" cy="8418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a:spLocks noGrp="1"/>
          </p:cNvSpPr>
          <p:nvPr>
            <p:ph type="pic" idx="3"/>
          </p:nvPr>
        </p:nvSpPr>
        <p:spPr>
          <a:xfrm>
            <a:off x="715100" y="679862"/>
            <a:ext cx="3366000" cy="3787200"/>
          </a:xfrm>
          <a:prstGeom prst="rect">
            <a:avLst/>
          </a:prstGeom>
          <a:noFill/>
          <a:ln>
            <a:noFill/>
          </a:ln>
        </p:spPr>
      </p:sp>
      <p:sp>
        <p:nvSpPr>
          <p:cNvPr id="26" name="Google Shape;26;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08"/>
        <p:cNvGrpSpPr/>
        <p:nvPr/>
      </p:nvGrpSpPr>
      <p:grpSpPr>
        <a:xfrm>
          <a:off x="0" y="0"/>
          <a:ext cx="0" cy="0"/>
          <a:chOff x="0" y="0"/>
          <a:chExt cx="0" cy="0"/>
        </a:xfrm>
      </p:grpSpPr>
      <p:sp>
        <p:nvSpPr>
          <p:cNvPr id="209" name="Google Shape;209;p21"/>
          <p:cNvSpPr/>
          <p:nvPr/>
        </p:nvSpPr>
        <p:spPr>
          <a:xfrm>
            <a:off x="412400" y="43058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10" name="Google Shape;210;p21"/>
          <p:cNvGrpSpPr/>
          <p:nvPr/>
        </p:nvGrpSpPr>
        <p:grpSpPr>
          <a:xfrm>
            <a:off x="724100" y="538375"/>
            <a:ext cx="7695900" cy="4070125"/>
            <a:chOff x="724100" y="538375"/>
            <a:chExt cx="7695900" cy="4070125"/>
          </a:xfrm>
        </p:grpSpPr>
        <p:cxnSp>
          <p:nvCxnSpPr>
            <p:cNvPr id="211" name="Google Shape;211;p21"/>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12" name="Google Shape;212;p21"/>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13" name="Google Shape;213;p2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215"/>
        <p:cNvGrpSpPr/>
        <p:nvPr/>
      </p:nvGrpSpPr>
      <p:grpSpPr>
        <a:xfrm>
          <a:off x="0" y="0"/>
          <a:ext cx="0" cy="0"/>
          <a:chOff x="0" y="0"/>
          <a:chExt cx="0" cy="0"/>
        </a:xfrm>
      </p:grpSpPr>
      <p:sp>
        <p:nvSpPr>
          <p:cNvPr id="216" name="Google Shape;216;p22"/>
          <p:cNvSpPr/>
          <p:nvPr/>
        </p:nvSpPr>
        <p:spPr>
          <a:xfrm>
            <a:off x="412400" y="2323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17" name="Google Shape;217;p22"/>
          <p:cNvGrpSpPr/>
          <p:nvPr/>
        </p:nvGrpSpPr>
        <p:grpSpPr>
          <a:xfrm>
            <a:off x="724088" y="538375"/>
            <a:ext cx="7695900" cy="4070125"/>
            <a:chOff x="724088" y="538375"/>
            <a:chExt cx="7695900" cy="4070125"/>
          </a:xfrm>
        </p:grpSpPr>
        <p:cxnSp>
          <p:nvCxnSpPr>
            <p:cNvPr id="218" name="Google Shape;218;p22"/>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19" name="Google Shape;219;p22"/>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20" name="Google Shape;220;p22"/>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22"/>
        <p:cNvGrpSpPr/>
        <p:nvPr/>
      </p:nvGrpSpPr>
      <p:grpSpPr>
        <a:xfrm>
          <a:off x="0" y="0"/>
          <a:ext cx="0" cy="0"/>
          <a:chOff x="0" y="0"/>
          <a:chExt cx="0" cy="0"/>
        </a:xfrm>
      </p:grpSpPr>
      <p:sp>
        <p:nvSpPr>
          <p:cNvPr id="223" name="Google Shape;223;p23"/>
          <p:cNvSpPr txBox="1"/>
          <p:nvPr/>
        </p:nvSpPr>
        <p:spPr>
          <a:xfrm>
            <a:off x="715100" y="3556650"/>
            <a:ext cx="37782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a:solidFill>
                  <a:schemeClr val="dk1"/>
                </a:solidFill>
                <a:latin typeface="Calibri"/>
                <a:ea typeface="Calibri"/>
                <a:cs typeface="Calibri"/>
                <a:sym typeface="Calibri"/>
              </a:rPr>
              <a:t>CREDITS:</a:t>
            </a:r>
            <a:r>
              <a:rPr lang="en" sz="1000">
                <a:solidFill>
                  <a:schemeClr val="dk1"/>
                </a:solidFill>
                <a:latin typeface="Calibri"/>
                <a:ea typeface="Calibri"/>
                <a:cs typeface="Calibri"/>
                <a:sym typeface="Calibri"/>
              </a:rPr>
              <a:t> This presentation template was created by </a:t>
            </a:r>
            <a:r>
              <a:rPr lang="en" sz="1000" b="1" u="sng">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Slidesgo</a:t>
            </a:r>
            <a:r>
              <a:rPr lang="en" sz="1000" b="1" u="sng">
                <a:solidFill>
                  <a:schemeClr val="dk1"/>
                </a:solidFill>
                <a:latin typeface="Calibri"/>
                <a:ea typeface="Calibri"/>
                <a:cs typeface="Calibri"/>
                <a:sym typeface="Calibri"/>
              </a:rPr>
              <a:t>,</a:t>
            </a:r>
            <a:r>
              <a:rPr lang="en" sz="1000" b="1">
                <a:solidFill>
                  <a:schemeClr val="dk1"/>
                </a:solidFill>
                <a:latin typeface="Calibri"/>
                <a:ea typeface="Calibri"/>
                <a:cs typeface="Calibri"/>
                <a:sym typeface="Calibri"/>
              </a:rPr>
              <a:t> </a:t>
            </a:r>
            <a:r>
              <a:rPr lang="en" sz="1000">
                <a:solidFill>
                  <a:schemeClr val="dk1"/>
                </a:solidFill>
                <a:latin typeface="Calibri"/>
                <a:ea typeface="Calibri"/>
                <a:cs typeface="Calibri"/>
                <a:sym typeface="Calibri"/>
              </a:rPr>
              <a:t>and includes icons by </a:t>
            </a:r>
            <a:r>
              <a:rPr lang="en" sz="10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Flaticon</a:t>
            </a:r>
            <a:r>
              <a:rPr lang="en" sz="1000" b="1">
                <a:solidFill>
                  <a:schemeClr val="dk1"/>
                </a:solidFill>
                <a:latin typeface="Calibri"/>
                <a:ea typeface="Calibri"/>
                <a:cs typeface="Calibri"/>
                <a:sym typeface="Calibri"/>
              </a:rPr>
              <a:t> </a:t>
            </a:r>
            <a:r>
              <a:rPr lang="en" sz="1000">
                <a:solidFill>
                  <a:schemeClr val="dk1"/>
                </a:solidFill>
                <a:latin typeface="Calibri"/>
                <a:ea typeface="Calibri"/>
                <a:cs typeface="Calibri"/>
                <a:sym typeface="Calibri"/>
              </a:rPr>
              <a:t>and infographics &amp; images by </a:t>
            </a:r>
            <a:r>
              <a:rPr lang="en" sz="1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1" u="sng">
              <a:solidFill>
                <a:schemeClr val="dk1"/>
              </a:solidFill>
              <a:highlight>
                <a:srgbClr val="DFDEFC"/>
              </a:highlight>
              <a:latin typeface="Calibri"/>
              <a:ea typeface="Calibri"/>
              <a:cs typeface="Calibri"/>
              <a:sym typeface="Calibri"/>
            </a:endParaRPr>
          </a:p>
        </p:txBody>
      </p:sp>
      <p:grpSp>
        <p:nvGrpSpPr>
          <p:cNvPr id="224" name="Google Shape;224;p23"/>
          <p:cNvGrpSpPr/>
          <p:nvPr/>
        </p:nvGrpSpPr>
        <p:grpSpPr>
          <a:xfrm>
            <a:off x="412400" y="232300"/>
            <a:ext cx="10279800" cy="5908025"/>
            <a:chOff x="412400" y="232300"/>
            <a:chExt cx="10279800" cy="5908025"/>
          </a:xfrm>
        </p:grpSpPr>
        <p:sp>
          <p:nvSpPr>
            <p:cNvPr id="225" name="Google Shape;225;p23"/>
            <p:cNvSpPr/>
            <p:nvPr/>
          </p:nvSpPr>
          <p:spPr>
            <a:xfrm>
              <a:off x="7268000" y="2716125"/>
              <a:ext cx="3424200" cy="3424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6" name="Google Shape;226;p23"/>
            <p:cNvSpPr/>
            <p:nvPr/>
          </p:nvSpPr>
          <p:spPr>
            <a:xfrm>
              <a:off x="412400" y="2323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227" name="Google Shape;227;p23"/>
          <p:cNvGrpSpPr/>
          <p:nvPr/>
        </p:nvGrpSpPr>
        <p:grpSpPr>
          <a:xfrm>
            <a:off x="724088" y="538375"/>
            <a:ext cx="7695900" cy="4070125"/>
            <a:chOff x="724088" y="538375"/>
            <a:chExt cx="7695900" cy="4070125"/>
          </a:xfrm>
        </p:grpSpPr>
        <p:cxnSp>
          <p:nvCxnSpPr>
            <p:cNvPr id="228" name="Google Shape;228;p23"/>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29" name="Google Shape;229;p23"/>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30" name="Google Shape;230;p23"/>
          <p:cNvSpPr txBox="1">
            <a:spLocks noGrp="1"/>
          </p:cNvSpPr>
          <p:nvPr>
            <p:ph type="ctrTitle"/>
          </p:nvPr>
        </p:nvSpPr>
        <p:spPr>
          <a:xfrm>
            <a:off x="715100" y="783375"/>
            <a:ext cx="3778200" cy="9978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23"/>
          <p:cNvSpPr txBox="1">
            <a:spLocks noGrp="1"/>
          </p:cNvSpPr>
          <p:nvPr>
            <p:ph type="subTitle" idx="1"/>
          </p:nvPr>
        </p:nvSpPr>
        <p:spPr>
          <a:xfrm>
            <a:off x="715100" y="1781175"/>
            <a:ext cx="3778200" cy="11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2" name="Google Shape;232;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3"/>
        <p:cNvGrpSpPr/>
        <p:nvPr/>
      </p:nvGrpSpPr>
      <p:grpSpPr>
        <a:xfrm>
          <a:off x="0" y="0"/>
          <a:ext cx="0" cy="0"/>
          <a:chOff x="0" y="0"/>
          <a:chExt cx="0" cy="0"/>
        </a:xfrm>
      </p:grpSpPr>
      <p:grpSp>
        <p:nvGrpSpPr>
          <p:cNvPr id="234" name="Google Shape;234;p24"/>
          <p:cNvGrpSpPr/>
          <p:nvPr/>
        </p:nvGrpSpPr>
        <p:grpSpPr>
          <a:xfrm>
            <a:off x="412400" y="-1118300"/>
            <a:ext cx="10402650" cy="6029500"/>
            <a:chOff x="412400" y="-1118300"/>
            <a:chExt cx="10402650" cy="6029500"/>
          </a:xfrm>
        </p:grpSpPr>
        <p:sp>
          <p:nvSpPr>
            <p:cNvPr id="235" name="Google Shape;235;p24"/>
            <p:cNvSpPr/>
            <p:nvPr/>
          </p:nvSpPr>
          <p:spPr>
            <a:xfrm>
              <a:off x="7508450" y="-1118300"/>
              <a:ext cx="3306600" cy="3306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6" name="Google Shape;236;p24"/>
            <p:cNvSpPr/>
            <p:nvPr/>
          </p:nvSpPr>
          <p:spPr>
            <a:xfrm>
              <a:off x="4124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237" name="Google Shape;237;p24"/>
          <p:cNvGrpSpPr/>
          <p:nvPr/>
        </p:nvGrpSpPr>
        <p:grpSpPr>
          <a:xfrm>
            <a:off x="724088" y="538375"/>
            <a:ext cx="7695900" cy="4070125"/>
            <a:chOff x="724088" y="538375"/>
            <a:chExt cx="7695900" cy="4070125"/>
          </a:xfrm>
        </p:grpSpPr>
        <p:cxnSp>
          <p:nvCxnSpPr>
            <p:cNvPr id="238" name="Google Shape;238;p24"/>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39" name="Google Shape;239;p24"/>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40" name="Google Shape;240;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41"/>
        <p:cNvGrpSpPr/>
        <p:nvPr/>
      </p:nvGrpSpPr>
      <p:grpSpPr>
        <a:xfrm>
          <a:off x="0" y="0"/>
          <a:ext cx="0" cy="0"/>
          <a:chOff x="0" y="0"/>
          <a:chExt cx="0" cy="0"/>
        </a:xfrm>
      </p:grpSpPr>
      <p:sp>
        <p:nvSpPr>
          <p:cNvPr id="242" name="Google Shape;242;p25"/>
          <p:cNvSpPr/>
          <p:nvPr/>
        </p:nvSpPr>
        <p:spPr>
          <a:xfrm>
            <a:off x="8159775" y="232300"/>
            <a:ext cx="605400" cy="605400"/>
          </a:xfrm>
          <a:prstGeom prst="ellipse">
            <a:avLst/>
          </a:prstGeom>
          <a:solidFill>
            <a:srgbClr val="952D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43" name="Google Shape;243;p25"/>
          <p:cNvGrpSpPr/>
          <p:nvPr/>
        </p:nvGrpSpPr>
        <p:grpSpPr>
          <a:xfrm>
            <a:off x="724100" y="538375"/>
            <a:ext cx="7695900" cy="4070125"/>
            <a:chOff x="724100" y="538375"/>
            <a:chExt cx="7695900" cy="4070125"/>
          </a:xfrm>
        </p:grpSpPr>
        <p:cxnSp>
          <p:nvCxnSpPr>
            <p:cNvPr id="244" name="Google Shape;244;p25"/>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245" name="Google Shape;245;p25"/>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246" name="Google Shape;246;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81262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 name="Google Shape;29;p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grpSp>
        <p:nvGrpSpPr>
          <p:cNvPr id="31" name="Google Shape;31;p4"/>
          <p:cNvGrpSpPr/>
          <p:nvPr/>
        </p:nvGrpSpPr>
        <p:grpSpPr>
          <a:xfrm>
            <a:off x="724088" y="538375"/>
            <a:ext cx="7695900" cy="4070125"/>
            <a:chOff x="724088" y="538375"/>
            <a:chExt cx="7695900" cy="4070125"/>
          </a:xfrm>
        </p:grpSpPr>
        <p:cxnSp>
          <p:nvCxnSpPr>
            <p:cNvPr id="32" name="Google Shape;32;p4"/>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33" name="Google Shape;33;p4"/>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34" name="Google Shape;34;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4124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37" name="Google Shape;37;p5"/>
          <p:cNvGrpSpPr/>
          <p:nvPr/>
        </p:nvGrpSpPr>
        <p:grpSpPr>
          <a:xfrm>
            <a:off x="724088" y="538375"/>
            <a:ext cx="7695900" cy="4070125"/>
            <a:chOff x="724088" y="538375"/>
            <a:chExt cx="7695900" cy="4070125"/>
          </a:xfrm>
        </p:grpSpPr>
        <p:cxnSp>
          <p:nvCxnSpPr>
            <p:cNvPr id="38" name="Google Shape;38;p5"/>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39" name="Google Shape;39;p5"/>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40" name="Google Shape;40;p5"/>
          <p:cNvSpPr txBox="1">
            <a:spLocks noGrp="1"/>
          </p:cNvSpPr>
          <p:nvPr>
            <p:ph type="title"/>
          </p:nvPr>
        </p:nvSpPr>
        <p:spPr>
          <a:xfrm>
            <a:off x="720000" y="5383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5"/>
          <p:cNvSpPr txBox="1">
            <a:spLocks noGrp="1"/>
          </p:cNvSpPr>
          <p:nvPr>
            <p:ph type="subTitle" idx="1"/>
          </p:nvPr>
        </p:nvSpPr>
        <p:spPr>
          <a:xfrm>
            <a:off x="4940314" y="2575402"/>
            <a:ext cx="2628300" cy="13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1575388" y="2575402"/>
            <a:ext cx="2628300" cy="13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1575388" y="2092700"/>
            <a:ext cx="26283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44" name="Google Shape;44;p5"/>
          <p:cNvSpPr txBox="1">
            <a:spLocks noGrp="1"/>
          </p:cNvSpPr>
          <p:nvPr>
            <p:ph type="subTitle" idx="4"/>
          </p:nvPr>
        </p:nvSpPr>
        <p:spPr>
          <a:xfrm>
            <a:off x="4940316" y="2092710"/>
            <a:ext cx="26283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45" name="Google Shape;4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a:off x="8159775" y="232300"/>
            <a:ext cx="605400" cy="605400"/>
          </a:xfrm>
          <a:prstGeom prst="ellipse">
            <a:avLst/>
          </a:prstGeom>
          <a:solidFill>
            <a:srgbClr val="952D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48" name="Google Shape;48;p6"/>
          <p:cNvGrpSpPr/>
          <p:nvPr/>
        </p:nvGrpSpPr>
        <p:grpSpPr>
          <a:xfrm>
            <a:off x="724100" y="538375"/>
            <a:ext cx="7695900" cy="4070125"/>
            <a:chOff x="724100" y="538375"/>
            <a:chExt cx="7695900" cy="4070125"/>
          </a:xfrm>
        </p:grpSpPr>
        <p:cxnSp>
          <p:nvCxnSpPr>
            <p:cNvPr id="49" name="Google Shape;49;p6"/>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50" name="Google Shape;50;p6"/>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51" name="Google Shape;51;p6"/>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p:nvPr/>
        </p:nvSpPr>
        <p:spPr>
          <a:xfrm>
            <a:off x="412400" y="232300"/>
            <a:ext cx="605400" cy="605400"/>
          </a:xfrm>
          <a:prstGeom prst="ellipse">
            <a:avLst/>
          </a:prstGeom>
          <a:solidFill>
            <a:srgbClr val="952D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55" name="Google Shape;55;p7"/>
          <p:cNvGrpSpPr/>
          <p:nvPr/>
        </p:nvGrpSpPr>
        <p:grpSpPr>
          <a:xfrm>
            <a:off x="724100" y="538375"/>
            <a:ext cx="7695900" cy="4070125"/>
            <a:chOff x="724100" y="538375"/>
            <a:chExt cx="7695900" cy="4070125"/>
          </a:xfrm>
        </p:grpSpPr>
        <p:cxnSp>
          <p:nvCxnSpPr>
            <p:cNvPr id="56" name="Google Shape;56;p7"/>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57" name="Google Shape;57;p7"/>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58" name="Google Shape;58;p7"/>
          <p:cNvSpPr txBox="1">
            <a:spLocks noGrp="1"/>
          </p:cNvSpPr>
          <p:nvPr>
            <p:ph type="title"/>
          </p:nvPr>
        </p:nvSpPr>
        <p:spPr>
          <a:xfrm>
            <a:off x="720000" y="1110150"/>
            <a:ext cx="354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7"/>
          <p:cNvSpPr txBox="1">
            <a:spLocks noGrp="1"/>
          </p:cNvSpPr>
          <p:nvPr>
            <p:ph type="body" idx="1"/>
          </p:nvPr>
        </p:nvSpPr>
        <p:spPr>
          <a:xfrm>
            <a:off x="720000" y="1682850"/>
            <a:ext cx="3547200" cy="2350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sz="1400">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60" name="Google Shape;60;p7"/>
          <p:cNvSpPr>
            <a:spLocks noGrp="1"/>
          </p:cNvSpPr>
          <p:nvPr>
            <p:ph type="pic" idx="2"/>
          </p:nvPr>
        </p:nvSpPr>
        <p:spPr>
          <a:xfrm>
            <a:off x="5063025" y="679862"/>
            <a:ext cx="3366000" cy="3787200"/>
          </a:xfrm>
          <a:prstGeom prst="rect">
            <a:avLst/>
          </a:prstGeom>
          <a:noFill/>
          <a:ln>
            <a:noFill/>
          </a:ln>
        </p:spPr>
      </p:sp>
      <p:sp>
        <p:nvSpPr>
          <p:cNvPr id="61" name="Google Shape;61;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grpSp>
        <p:nvGrpSpPr>
          <p:cNvPr id="63" name="Google Shape;63;p8"/>
          <p:cNvGrpSpPr/>
          <p:nvPr/>
        </p:nvGrpSpPr>
        <p:grpSpPr>
          <a:xfrm>
            <a:off x="412400" y="-1118300"/>
            <a:ext cx="10402650" cy="6029500"/>
            <a:chOff x="412400" y="-1118300"/>
            <a:chExt cx="10402650" cy="6029500"/>
          </a:xfrm>
        </p:grpSpPr>
        <p:sp>
          <p:nvSpPr>
            <p:cNvPr id="64" name="Google Shape;64;p8"/>
            <p:cNvSpPr/>
            <p:nvPr/>
          </p:nvSpPr>
          <p:spPr>
            <a:xfrm>
              <a:off x="412400" y="4305800"/>
              <a:ext cx="605400" cy="605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 name="Google Shape;65;p8"/>
            <p:cNvSpPr/>
            <p:nvPr/>
          </p:nvSpPr>
          <p:spPr>
            <a:xfrm>
              <a:off x="7508450" y="-1118300"/>
              <a:ext cx="3306600" cy="3306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66" name="Google Shape;66;p8"/>
          <p:cNvGrpSpPr/>
          <p:nvPr/>
        </p:nvGrpSpPr>
        <p:grpSpPr>
          <a:xfrm>
            <a:off x="724100" y="538375"/>
            <a:ext cx="7695900" cy="4070125"/>
            <a:chOff x="724100" y="538375"/>
            <a:chExt cx="7695900" cy="4070125"/>
          </a:xfrm>
        </p:grpSpPr>
        <p:cxnSp>
          <p:nvCxnSpPr>
            <p:cNvPr id="67" name="Google Shape;67;p8"/>
            <p:cNvCxnSpPr/>
            <p:nvPr/>
          </p:nvCxnSpPr>
          <p:spPr>
            <a:xfrm>
              <a:off x="724100" y="538375"/>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68" name="Google Shape;68;p8"/>
            <p:cNvCxnSpPr/>
            <p:nvPr/>
          </p:nvCxnSpPr>
          <p:spPr>
            <a:xfrm>
              <a:off x="724100" y="4608500"/>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69" name="Google Shape;69;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70" name="Google Shape;7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grpSp>
        <p:nvGrpSpPr>
          <p:cNvPr id="72" name="Google Shape;72;p9"/>
          <p:cNvGrpSpPr/>
          <p:nvPr/>
        </p:nvGrpSpPr>
        <p:grpSpPr>
          <a:xfrm>
            <a:off x="-1671050" y="-1118300"/>
            <a:ext cx="10402650" cy="6029500"/>
            <a:chOff x="-1671050" y="-1118300"/>
            <a:chExt cx="10402650" cy="6029500"/>
          </a:xfrm>
        </p:grpSpPr>
        <p:sp>
          <p:nvSpPr>
            <p:cNvPr id="73" name="Google Shape;73;p9"/>
            <p:cNvSpPr/>
            <p:nvPr/>
          </p:nvSpPr>
          <p:spPr>
            <a:xfrm>
              <a:off x="8126200" y="4305800"/>
              <a:ext cx="605400" cy="605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4" name="Google Shape;74;p9"/>
            <p:cNvSpPr/>
            <p:nvPr/>
          </p:nvSpPr>
          <p:spPr>
            <a:xfrm>
              <a:off x="-1671050" y="-1118300"/>
              <a:ext cx="3306600" cy="3306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75" name="Google Shape;75;p9"/>
          <p:cNvGrpSpPr/>
          <p:nvPr/>
        </p:nvGrpSpPr>
        <p:grpSpPr>
          <a:xfrm>
            <a:off x="724088" y="538375"/>
            <a:ext cx="7695900" cy="4070125"/>
            <a:chOff x="724088" y="538375"/>
            <a:chExt cx="7695900" cy="4070125"/>
          </a:xfrm>
        </p:grpSpPr>
        <p:cxnSp>
          <p:nvCxnSpPr>
            <p:cNvPr id="76" name="Google Shape;76;p9"/>
            <p:cNvCxnSpPr/>
            <p:nvPr/>
          </p:nvCxnSpPr>
          <p:spPr>
            <a:xfrm>
              <a:off x="724088" y="4608500"/>
              <a:ext cx="7695900" cy="0"/>
            </a:xfrm>
            <a:prstGeom prst="straightConnector1">
              <a:avLst/>
            </a:prstGeom>
            <a:noFill/>
            <a:ln w="9525" cap="flat" cmpd="sng">
              <a:solidFill>
                <a:srgbClr val="343642"/>
              </a:solidFill>
              <a:prstDash val="solid"/>
              <a:round/>
              <a:headEnd type="oval" w="med" len="med"/>
              <a:tailEnd type="oval" w="med" len="med"/>
            </a:ln>
          </p:spPr>
        </p:cxnSp>
        <p:cxnSp>
          <p:nvCxnSpPr>
            <p:cNvPr id="77" name="Google Shape;77;p9"/>
            <p:cNvCxnSpPr/>
            <p:nvPr/>
          </p:nvCxnSpPr>
          <p:spPr>
            <a:xfrm>
              <a:off x="724088" y="538375"/>
              <a:ext cx="7695900" cy="0"/>
            </a:xfrm>
            <a:prstGeom prst="straightConnector1">
              <a:avLst/>
            </a:prstGeom>
            <a:noFill/>
            <a:ln w="9525" cap="flat" cmpd="sng">
              <a:solidFill>
                <a:srgbClr val="343642"/>
              </a:solidFill>
              <a:prstDash val="solid"/>
              <a:round/>
              <a:headEnd type="oval" w="med" len="med"/>
              <a:tailEnd type="oval" w="med" len="med"/>
            </a:ln>
          </p:spPr>
        </p:cxnSp>
      </p:grpSp>
      <p:sp>
        <p:nvSpPr>
          <p:cNvPr id="78" name="Google Shape;78;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 name="Google Shape;80;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10"/>
          <p:cNvSpPr>
            <a:spLocks noGrp="1"/>
          </p:cNvSpPr>
          <p:nvPr>
            <p:ph type="pic" idx="2"/>
          </p:nvPr>
        </p:nvSpPr>
        <p:spPr>
          <a:xfrm>
            <a:off x="-6875" y="0"/>
            <a:ext cx="9144000" cy="5157300"/>
          </a:xfrm>
          <a:prstGeom prst="rect">
            <a:avLst/>
          </a:prstGeom>
          <a:noFill/>
          <a:ln>
            <a:noFill/>
          </a:ln>
        </p:spPr>
      </p:sp>
      <p:sp>
        <p:nvSpPr>
          <p:cNvPr id="83" name="Google Shape;83;p10"/>
          <p:cNvSpPr txBox="1">
            <a:spLocks noGrp="1"/>
          </p:cNvSpPr>
          <p:nvPr>
            <p:ph type="title"/>
          </p:nvPr>
        </p:nvSpPr>
        <p:spPr>
          <a:xfrm>
            <a:off x="720000" y="4038000"/>
            <a:ext cx="77040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4" name="Google Shape;84;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1pPr>
            <a:lvl2pPr marL="914400" lvl="1"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2pPr>
            <a:lvl3pPr marL="1371600" lvl="2"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3pPr>
            <a:lvl4pPr marL="1828800" lvl="3"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4pPr>
            <a:lvl5pPr marL="2286000" lvl="4"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5pPr>
            <a:lvl6pPr marL="2743200" lvl="5"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6pPr>
            <a:lvl7pPr marL="3200400" lvl="6"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7pPr>
            <a:lvl8pPr marL="3657600" lvl="7"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8pPr>
            <a:lvl9pPr marL="4114800" lvl="8" indent="-304800">
              <a:lnSpc>
                <a:spcPct val="100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orient="horz" pos="1620">
          <p15:clr>
            <a:srgbClr val="E46962"/>
          </p15:clr>
        </p15:guide>
        <p15:guide id="6" pos="288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Shape 250"/>
        <p:cNvGrpSpPr/>
        <p:nvPr/>
      </p:nvGrpSpPr>
      <p:grpSpPr>
        <a:xfrm>
          <a:off x="0" y="0"/>
          <a:ext cx="0" cy="0"/>
          <a:chOff x="0" y="0"/>
          <a:chExt cx="0" cy="0"/>
        </a:xfrm>
      </p:grpSpPr>
      <p:sp>
        <p:nvSpPr>
          <p:cNvPr id="251" name="Google Shape;251;p26"/>
          <p:cNvSpPr txBox="1">
            <a:spLocks noGrp="1"/>
          </p:cNvSpPr>
          <p:nvPr>
            <p:ph type="ctrTitle"/>
          </p:nvPr>
        </p:nvSpPr>
        <p:spPr>
          <a:xfrm>
            <a:off x="715100" y="1304738"/>
            <a:ext cx="7112100" cy="14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t>City of Sedona</a:t>
            </a:r>
            <a:endParaRPr sz="4200"/>
          </a:p>
          <a:p>
            <a:pPr marL="0" lvl="0" indent="0" algn="l" rtl="0">
              <a:spcBef>
                <a:spcPts val="0"/>
              </a:spcBef>
              <a:spcAft>
                <a:spcPts val="0"/>
              </a:spcAft>
              <a:buNone/>
            </a:pPr>
            <a:r>
              <a:rPr lang="en" sz="3000">
                <a:solidFill>
                  <a:schemeClr val="dk2"/>
                </a:solidFill>
              </a:rPr>
              <a:t>Brand Platform</a:t>
            </a:r>
            <a:endParaRPr sz="3000">
              <a:solidFill>
                <a:schemeClr val="dk2"/>
              </a:solidFill>
            </a:endParaRPr>
          </a:p>
          <a:p>
            <a:pPr marL="0" lvl="0" indent="0" algn="l" rtl="0">
              <a:spcBef>
                <a:spcPts val="0"/>
              </a:spcBef>
              <a:spcAft>
                <a:spcPts val="0"/>
              </a:spcAft>
              <a:buNone/>
            </a:pPr>
            <a:r>
              <a:rPr lang="en" sz="3000">
                <a:solidFill>
                  <a:schemeClr val="dk2"/>
                </a:solidFill>
              </a:rPr>
              <a:t>DRAFT</a:t>
            </a:r>
            <a:endParaRPr sz="3000">
              <a:solidFill>
                <a:schemeClr val="dk2"/>
              </a:solidFill>
            </a:endParaRPr>
          </a:p>
        </p:txBody>
      </p:sp>
      <p:sp>
        <p:nvSpPr>
          <p:cNvPr id="252" name="Google Shape;252;p26"/>
          <p:cNvSpPr txBox="1">
            <a:spLocks noGrp="1"/>
          </p:cNvSpPr>
          <p:nvPr>
            <p:ph type="subTitle" idx="1"/>
          </p:nvPr>
        </p:nvSpPr>
        <p:spPr>
          <a:xfrm>
            <a:off x="715100" y="2850025"/>
            <a:ext cx="38571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February 28, 2024</a:t>
            </a:r>
            <a:endParaRPr/>
          </a:p>
        </p:txBody>
      </p:sp>
      <p:pic>
        <p:nvPicPr>
          <p:cNvPr id="253" name="Google Shape;253;p26"/>
          <p:cNvPicPr preferRelativeResize="0"/>
          <p:nvPr/>
        </p:nvPicPr>
        <p:blipFill>
          <a:blip r:embed="rId3">
            <a:alphaModFix/>
          </a:blip>
          <a:stretch>
            <a:fillRect/>
          </a:stretch>
        </p:blipFill>
        <p:spPr>
          <a:xfrm>
            <a:off x="2444488" y="4730850"/>
            <a:ext cx="4255024" cy="29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xfrm>
            <a:off x="7200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BRAND DESCRIPTION – UPDATED</a:t>
            </a:r>
            <a:endParaRPr sz="2500">
              <a:solidFill>
                <a:schemeClr val="dk2"/>
              </a:solidFill>
            </a:endParaRPr>
          </a:p>
        </p:txBody>
      </p:sp>
      <p:sp>
        <p:nvSpPr>
          <p:cNvPr id="361" name="Google Shape;36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62" name="Google Shape;362;p36"/>
          <p:cNvSpPr txBox="1">
            <a:spLocks noGrp="1"/>
          </p:cNvSpPr>
          <p:nvPr>
            <p:ph type="subTitle" idx="5"/>
          </p:nvPr>
        </p:nvSpPr>
        <p:spPr>
          <a:xfrm>
            <a:off x="720000" y="603600"/>
            <a:ext cx="7704000" cy="378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0" dirty="0">
                <a:solidFill>
                  <a:srgbClr val="000000"/>
                </a:solidFill>
                <a:latin typeface="Arial"/>
                <a:ea typeface="Arial"/>
                <a:cs typeface="Arial"/>
                <a:sym typeface="Arial"/>
              </a:rPr>
              <a:t>There’s no place else quite like it. Instantly recognizable. Profoundly captivating. The immensity of Sedona’s natural beauty evokes feelings of wonder and connection. So much so, that anywhere else, the surrounding landscape would likely be a National Park.</a:t>
            </a: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b="0" dirty="0">
                <a:solidFill>
                  <a:srgbClr val="000000"/>
                </a:solidFill>
                <a:latin typeface="Arial"/>
                <a:ea typeface="Arial"/>
                <a:cs typeface="Arial"/>
                <a:sym typeface="Arial"/>
              </a:rPr>
              <a:t>For generations, and for countless years before that, the towering red rocks, juniper, pine, and cypress trees have stood the test of time. From exhilarating to tranquil, Sedona’s combination of natural wonders, spiritual energy, and artistic allure combine to foster a stronger sense of community, a greater sense of place, and a more intimate connection to the land.</a:t>
            </a: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b="0" dirty="0">
                <a:solidFill>
                  <a:srgbClr val="000000"/>
                </a:solidFill>
                <a:latin typeface="Arial"/>
                <a:ea typeface="Arial"/>
                <a:cs typeface="Arial"/>
                <a:sym typeface="Arial"/>
              </a:rPr>
              <a:t>In town, a lodging, dining, arts, and culture scene rivals that of cities many times its size, yet somehow Sedona manages to retain its endearing character and enduring charm. But that’s exactly the beauty of Sedona. Here, residents and visitors embrace their place within a vibrant tapestry of community and nature. </a:t>
            </a: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b="0" dirty="0">
                <a:solidFill>
                  <a:srgbClr val="000000"/>
                </a:solidFill>
                <a:latin typeface="Arial"/>
                <a:ea typeface="Arial"/>
                <a:cs typeface="Arial"/>
                <a:sym typeface="Arial"/>
              </a:rPr>
              <a:t>There’s also no place quite as precious. Silent, fragile, and vulnerable. There’s only one Sedona, and how we care for, treat, and respect it today will determine its viability – and livability – for future generations. This land, this town, and the very fabric of Sedona have been entrusted to us. Residents and visitors alike, we are all stewards of this sanctuary. </a:t>
            </a: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b="0" dirty="0">
                <a:solidFill>
                  <a:srgbClr val="000000"/>
                </a:solidFill>
                <a:latin typeface="Arial"/>
                <a:ea typeface="Arial"/>
                <a:cs typeface="Arial"/>
                <a:sym typeface="Arial"/>
              </a:rPr>
              <a:t>Nowhere do so many pieces fit so perfectly together as they do right here. A special place to love, respect, cherish, and protect alongside those who share our ethos. </a:t>
            </a: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b="0" dirty="0">
                <a:solidFill>
                  <a:srgbClr val="000000"/>
                </a:solidFill>
                <a:latin typeface="Arial"/>
                <a:ea typeface="Arial"/>
                <a:cs typeface="Arial"/>
                <a:sym typeface="Arial"/>
              </a:rPr>
              <a:t>There never has been – and there never will be – another place quite like it. Sedona.</a:t>
            </a:r>
            <a:endParaRPr sz="1100" b="0"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Shape 257"/>
        <p:cNvGrpSpPr/>
        <p:nvPr/>
      </p:nvGrpSpPr>
      <p:grpSpPr>
        <a:xfrm>
          <a:off x="0" y="0"/>
          <a:ext cx="0" cy="0"/>
          <a:chOff x="0" y="0"/>
          <a:chExt cx="0" cy="0"/>
        </a:xfrm>
      </p:grpSpPr>
      <p:pic>
        <p:nvPicPr>
          <p:cNvPr id="258" name="Google Shape;258;p27"/>
          <p:cNvPicPr preferRelativeResize="0"/>
          <p:nvPr/>
        </p:nvPicPr>
        <p:blipFill rotWithShape="1">
          <a:blip r:embed="rId3">
            <a:alphaModFix/>
          </a:blip>
          <a:srcRect l="347" t="729" r="347" b="729"/>
          <a:stretch/>
        </p:blipFill>
        <p:spPr>
          <a:xfrm>
            <a:off x="0" y="0"/>
            <a:ext cx="914399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Shape 262"/>
        <p:cNvGrpSpPr/>
        <p:nvPr/>
      </p:nvGrpSpPr>
      <p:grpSpPr>
        <a:xfrm>
          <a:off x="0" y="0"/>
          <a:ext cx="0" cy="0"/>
          <a:chOff x="0" y="0"/>
          <a:chExt cx="0" cy="0"/>
        </a:xfrm>
      </p:grpSpPr>
      <p:pic>
        <p:nvPicPr>
          <p:cNvPr id="263" name="Google Shape;263;p28"/>
          <p:cNvPicPr preferRelativeResize="0">
            <a:picLocks noGrp="1"/>
          </p:cNvPicPr>
          <p:nvPr>
            <p:ph type="pic" idx="2"/>
          </p:nvPr>
        </p:nvPicPr>
        <p:blipFill rotWithShape="1">
          <a:blip r:embed="rId3">
            <a:alphaModFix/>
          </a:blip>
          <a:srcRect t="4979" b="4970"/>
          <a:stretch/>
        </p:blipFill>
        <p:spPr>
          <a:xfrm>
            <a:off x="5063025" y="679862"/>
            <a:ext cx="3365879" cy="3787151"/>
          </a:xfrm>
          <a:prstGeom prst="rect">
            <a:avLst/>
          </a:prstGeom>
        </p:spPr>
      </p:pic>
      <p:sp>
        <p:nvSpPr>
          <p:cNvPr id="264" name="Google Shape;264;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65" name="Google Shape;265;p28"/>
          <p:cNvSpPr txBox="1">
            <a:spLocks noGrp="1"/>
          </p:cNvSpPr>
          <p:nvPr>
            <p:ph type="title"/>
          </p:nvPr>
        </p:nvSpPr>
        <p:spPr>
          <a:xfrm>
            <a:off x="10248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RESEARCH-DRIVEN</a:t>
            </a:r>
            <a:endParaRPr sz="2500">
              <a:solidFill>
                <a:schemeClr val="dk2"/>
              </a:solidFill>
            </a:endParaRPr>
          </a:p>
        </p:txBody>
      </p:sp>
      <p:sp>
        <p:nvSpPr>
          <p:cNvPr id="266" name="Google Shape;266;p28"/>
          <p:cNvSpPr txBox="1">
            <a:spLocks noGrp="1"/>
          </p:cNvSpPr>
          <p:nvPr>
            <p:ph type="subTitle" idx="4294967295"/>
          </p:nvPr>
        </p:nvSpPr>
        <p:spPr>
          <a:xfrm>
            <a:off x="1019900" y="880525"/>
            <a:ext cx="7905600" cy="525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Arial"/>
              <a:buChar char="●"/>
            </a:pPr>
            <a:r>
              <a:rPr lang="en">
                <a:latin typeface="Arial"/>
                <a:ea typeface="Arial"/>
                <a:cs typeface="Arial"/>
                <a:sym typeface="Arial"/>
              </a:rPr>
              <a:t>Resident Sentiment Survey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Community Listening Session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Councilmember Interviews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Lodging Council Listening Session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TAB Listening Session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Visitor Intercept Survey</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Chamber Interview</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Visitor and Spend Analysis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Awareness and Perception Survey</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Shape 270"/>
        <p:cNvGrpSpPr/>
        <p:nvPr/>
      </p:nvGrpSpPr>
      <p:grpSpPr>
        <a:xfrm>
          <a:off x="0" y="0"/>
          <a:ext cx="0" cy="0"/>
          <a:chOff x="0" y="0"/>
          <a:chExt cx="0" cy="0"/>
        </a:xfrm>
      </p:grpSpPr>
      <p:pic>
        <p:nvPicPr>
          <p:cNvPr id="271" name="Google Shape;271;p29"/>
          <p:cNvPicPr preferRelativeResize="0">
            <a:picLocks noGrp="1"/>
          </p:cNvPicPr>
          <p:nvPr>
            <p:ph type="pic" idx="2"/>
          </p:nvPr>
        </p:nvPicPr>
        <p:blipFill rotWithShape="1">
          <a:blip r:embed="rId3">
            <a:alphaModFix/>
          </a:blip>
          <a:srcRect t="4979" b="4970"/>
          <a:stretch/>
        </p:blipFill>
        <p:spPr>
          <a:xfrm>
            <a:off x="5063025" y="679862"/>
            <a:ext cx="3365879" cy="3787151"/>
          </a:xfrm>
          <a:prstGeom prst="rect">
            <a:avLst/>
          </a:prstGeom>
        </p:spPr>
      </p:pic>
      <p:sp>
        <p:nvSpPr>
          <p:cNvPr id="272" name="Google Shape;272;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73" name="Google Shape;273;p29"/>
          <p:cNvSpPr txBox="1">
            <a:spLocks noGrp="1"/>
          </p:cNvSpPr>
          <p:nvPr>
            <p:ph type="title"/>
          </p:nvPr>
        </p:nvSpPr>
        <p:spPr>
          <a:xfrm>
            <a:off x="10248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KEY INSIGHTS</a:t>
            </a:r>
            <a:endParaRPr sz="2500">
              <a:solidFill>
                <a:schemeClr val="dk2"/>
              </a:solidFill>
            </a:endParaRPr>
          </a:p>
        </p:txBody>
      </p:sp>
      <p:sp>
        <p:nvSpPr>
          <p:cNvPr id="274" name="Google Shape;274;p29"/>
          <p:cNvSpPr txBox="1">
            <a:spLocks noGrp="1"/>
          </p:cNvSpPr>
          <p:nvPr>
            <p:ph type="subTitle" idx="4294967295"/>
          </p:nvPr>
        </p:nvSpPr>
        <p:spPr>
          <a:xfrm>
            <a:off x="1019900" y="651925"/>
            <a:ext cx="3827100" cy="5259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Arial"/>
              <a:buChar char="●"/>
            </a:pPr>
            <a:r>
              <a:rPr lang="en">
                <a:solidFill>
                  <a:srgbClr val="000000"/>
                </a:solidFill>
                <a:latin typeface="Arial"/>
                <a:ea typeface="Arial"/>
                <a:cs typeface="Arial"/>
                <a:sym typeface="Arial"/>
              </a:rPr>
              <a:t>Focus on how unique and special this place truly is – the surroundings, the art, the culture, the energy, the dining, and the shops – worthy of love, protection, and sharing with visitors and future generations.</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a:solidFill>
                  <a:srgbClr val="000000"/>
                </a:solidFill>
                <a:latin typeface="Arial"/>
                <a:ea typeface="Arial"/>
                <a:cs typeface="Arial"/>
                <a:sym typeface="Arial"/>
              </a:rPr>
              <a:t>Emphasize the idea of Sedona’s need for respect and protection since it can never be replaced – a concept that applies to residents, stakeholders, and visitors.</a:t>
            </a:r>
            <a:endParaRPr>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a:solidFill>
                  <a:srgbClr val="000000"/>
                </a:solidFill>
                <a:latin typeface="Arial"/>
                <a:ea typeface="Arial"/>
                <a:cs typeface="Arial"/>
                <a:sym typeface="Arial"/>
              </a:rPr>
              <a:t>Sustainability underscores everything – from protecting the fragile environment to ensuring economic benefit is spread as evenly as possible year-round, long term, and across the commercial sector.</a:t>
            </a:r>
            <a:endParaRPr>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a:solidFill>
                  <a:srgbClr val="000000"/>
                </a:solidFill>
                <a:latin typeface="Arial"/>
                <a:ea typeface="Arial"/>
                <a:cs typeface="Arial"/>
                <a:sym typeface="Arial"/>
              </a:rPr>
              <a:t>Resident quality of life underlies everything.</a:t>
            </a:r>
            <a:endParaRPr>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a:off x="7200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BRAND GOAL</a:t>
            </a:r>
            <a:endParaRPr sz="2500">
              <a:solidFill>
                <a:schemeClr val="dk2"/>
              </a:solidFill>
            </a:endParaRPr>
          </a:p>
        </p:txBody>
      </p:sp>
      <p:sp>
        <p:nvSpPr>
          <p:cNvPr id="280" name="Google Shape;28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81" name="Google Shape;281;p30"/>
          <p:cNvSpPr/>
          <p:nvPr/>
        </p:nvSpPr>
        <p:spPr>
          <a:xfrm>
            <a:off x="3900400" y="2224715"/>
            <a:ext cx="1481100" cy="14799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3965951" y="2290178"/>
            <a:ext cx="1349700" cy="134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30"/>
          <p:cNvCxnSpPr>
            <a:endCxn id="281" idx="0"/>
          </p:cNvCxnSpPr>
          <p:nvPr/>
        </p:nvCxnSpPr>
        <p:spPr>
          <a:xfrm>
            <a:off x="4640950" y="2021315"/>
            <a:ext cx="0" cy="203400"/>
          </a:xfrm>
          <a:prstGeom prst="straightConnector1">
            <a:avLst/>
          </a:prstGeom>
          <a:noFill/>
          <a:ln w="28575" cap="flat" cmpd="sng">
            <a:solidFill>
              <a:srgbClr val="595959"/>
            </a:solidFill>
            <a:prstDash val="solid"/>
            <a:round/>
            <a:headEnd type="none" w="med" len="med"/>
            <a:tailEnd type="none" w="med" len="med"/>
          </a:ln>
        </p:spPr>
      </p:cxnSp>
      <p:sp>
        <p:nvSpPr>
          <p:cNvPr id="284" name="Google Shape;284;p30"/>
          <p:cNvSpPr/>
          <p:nvPr/>
        </p:nvSpPr>
        <p:spPr>
          <a:xfrm>
            <a:off x="3797350" y="1608469"/>
            <a:ext cx="1675500" cy="428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5" name="Google Shape;285;p30"/>
          <p:cNvCxnSpPr/>
          <p:nvPr/>
        </p:nvCxnSpPr>
        <p:spPr>
          <a:xfrm rot="10800000">
            <a:off x="3589732" y="2773984"/>
            <a:ext cx="325800" cy="0"/>
          </a:xfrm>
          <a:prstGeom prst="straightConnector1">
            <a:avLst/>
          </a:prstGeom>
          <a:noFill/>
          <a:ln w="28575" cap="flat" cmpd="sng">
            <a:solidFill>
              <a:srgbClr val="595959"/>
            </a:solidFill>
            <a:prstDash val="solid"/>
            <a:round/>
            <a:headEnd type="none" w="med" len="med"/>
            <a:tailEnd type="none" w="med" len="med"/>
          </a:ln>
        </p:spPr>
      </p:cxnSp>
      <p:sp>
        <p:nvSpPr>
          <p:cNvPr id="286" name="Google Shape;286;p30"/>
          <p:cNvSpPr/>
          <p:nvPr/>
        </p:nvSpPr>
        <p:spPr>
          <a:xfrm>
            <a:off x="2118708" y="2555599"/>
            <a:ext cx="1728300" cy="429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30"/>
          <p:cNvCxnSpPr/>
          <p:nvPr/>
        </p:nvCxnSpPr>
        <p:spPr>
          <a:xfrm flipH="1">
            <a:off x="3938805" y="3518424"/>
            <a:ext cx="207300" cy="278400"/>
          </a:xfrm>
          <a:prstGeom prst="straightConnector1">
            <a:avLst/>
          </a:prstGeom>
          <a:noFill/>
          <a:ln w="28575" cap="flat" cmpd="sng">
            <a:solidFill>
              <a:srgbClr val="595959"/>
            </a:solidFill>
            <a:prstDash val="solid"/>
            <a:round/>
            <a:headEnd type="none" w="med" len="med"/>
            <a:tailEnd type="none" w="med" len="med"/>
          </a:ln>
        </p:spPr>
      </p:cxnSp>
      <p:sp>
        <p:nvSpPr>
          <p:cNvPr id="288" name="Google Shape;288;p30"/>
          <p:cNvSpPr/>
          <p:nvPr/>
        </p:nvSpPr>
        <p:spPr>
          <a:xfrm>
            <a:off x="2573260" y="3788656"/>
            <a:ext cx="1675500" cy="429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9" name="Google Shape;289;p30"/>
          <p:cNvCxnSpPr/>
          <p:nvPr/>
        </p:nvCxnSpPr>
        <p:spPr>
          <a:xfrm>
            <a:off x="5136167" y="3518424"/>
            <a:ext cx="214500" cy="284400"/>
          </a:xfrm>
          <a:prstGeom prst="straightConnector1">
            <a:avLst/>
          </a:prstGeom>
          <a:noFill/>
          <a:ln w="28575" cap="flat" cmpd="sng">
            <a:solidFill>
              <a:srgbClr val="595959"/>
            </a:solidFill>
            <a:prstDash val="solid"/>
            <a:round/>
            <a:headEnd type="none" w="med" len="med"/>
            <a:tailEnd type="none" w="med" len="med"/>
          </a:ln>
        </p:spPr>
      </p:cxnSp>
      <p:sp>
        <p:nvSpPr>
          <p:cNvPr id="290" name="Google Shape;290;p30"/>
          <p:cNvSpPr/>
          <p:nvPr/>
        </p:nvSpPr>
        <p:spPr>
          <a:xfrm>
            <a:off x="4965133" y="3788656"/>
            <a:ext cx="1756800" cy="429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txBox="1"/>
          <p:nvPr/>
        </p:nvSpPr>
        <p:spPr>
          <a:xfrm>
            <a:off x="3803025" y="1660375"/>
            <a:ext cx="1675500" cy="324900"/>
          </a:xfrm>
          <a:prstGeom prst="rect">
            <a:avLst/>
          </a:prstGeom>
          <a:noFill/>
          <a:ln>
            <a:noFill/>
          </a:ln>
        </p:spPr>
        <p:txBody>
          <a:bodyPr spcFirstLastPara="1" wrap="square" lIns="77700" tIns="77700" rIns="77700" bIns="77700" anchor="t" anchorCtr="0">
            <a:noAutofit/>
          </a:bodyPr>
          <a:lstStyle/>
          <a:p>
            <a:pPr marL="0" lvl="0" indent="0" algn="ctr" rtl="0">
              <a:lnSpc>
                <a:spcPct val="100000"/>
              </a:lnSpc>
              <a:spcBef>
                <a:spcPts val="0"/>
              </a:spcBef>
              <a:spcAft>
                <a:spcPts val="0"/>
              </a:spcAft>
              <a:buNone/>
            </a:pPr>
            <a:r>
              <a:rPr lang="en" sz="1200" b="1">
                <a:solidFill>
                  <a:srgbClr val="FFFFFF"/>
                </a:solidFill>
                <a:latin typeface="Montserrat"/>
                <a:ea typeface="Montserrat"/>
                <a:cs typeface="Montserrat"/>
                <a:sym typeface="Montserrat"/>
              </a:rPr>
              <a:t>THE DESTINATION </a:t>
            </a:r>
            <a:endParaRPr sz="1200">
              <a:solidFill>
                <a:srgbClr val="FFFFFF"/>
              </a:solidFill>
              <a:latin typeface="Montserrat Light"/>
              <a:ea typeface="Montserrat Light"/>
              <a:cs typeface="Montserrat Light"/>
              <a:sym typeface="Montserrat Light"/>
            </a:endParaRPr>
          </a:p>
        </p:txBody>
      </p:sp>
      <p:sp>
        <p:nvSpPr>
          <p:cNvPr id="292" name="Google Shape;292;p30"/>
          <p:cNvSpPr txBox="1"/>
          <p:nvPr/>
        </p:nvSpPr>
        <p:spPr>
          <a:xfrm>
            <a:off x="2217575" y="2608099"/>
            <a:ext cx="1528500" cy="324900"/>
          </a:xfrm>
          <a:prstGeom prst="rect">
            <a:avLst/>
          </a:prstGeom>
          <a:noFill/>
          <a:ln>
            <a:noFill/>
          </a:ln>
        </p:spPr>
        <p:txBody>
          <a:bodyPr spcFirstLastPara="1" wrap="square" lIns="77700" tIns="77700" rIns="77700" bIns="77700" anchor="t" anchorCtr="0">
            <a:noAutofit/>
          </a:bodyPr>
          <a:lstStyle/>
          <a:p>
            <a:pPr marL="0" lvl="0" indent="0" algn="ctr" rtl="0">
              <a:spcBef>
                <a:spcPts val="0"/>
              </a:spcBef>
              <a:spcAft>
                <a:spcPts val="0"/>
              </a:spcAft>
              <a:buNone/>
            </a:pPr>
            <a:r>
              <a:rPr lang="en" sz="1200" b="1">
                <a:solidFill>
                  <a:srgbClr val="FFFFFF"/>
                </a:solidFill>
                <a:latin typeface="Montserrat"/>
                <a:ea typeface="Montserrat"/>
                <a:cs typeface="Montserrat"/>
                <a:sym typeface="Montserrat"/>
              </a:rPr>
              <a:t>RESIDENTS</a:t>
            </a:r>
            <a:endParaRPr sz="1200">
              <a:solidFill>
                <a:srgbClr val="FFFFFF"/>
              </a:solidFill>
              <a:latin typeface="Montserrat Light"/>
              <a:ea typeface="Montserrat Light"/>
              <a:cs typeface="Montserrat Light"/>
              <a:sym typeface="Montserrat Light"/>
            </a:endParaRPr>
          </a:p>
        </p:txBody>
      </p:sp>
      <p:sp>
        <p:nvSpPr>
          <p:cNvPr id="293" name="Google Shape;293;p30"/>
          <p:cNvSpPr txBox="1"/>
          <p:nvPr/>
        </p:nvSpPr>
        <p:spPr>
          <a:xfrm>
            <a:off x="2617650" y="3841149"/>
            <a:ext cx="1586700" cy="324900"/>
          </a:xfrm>
          <a:prstGeom prst="rect">
            <a:avLst/>
          </a:prstGeom>
          <a:noFill/>
          <a:ln>
            <a:noFill/>
          </a:ln>
        </p:spPr>
        <p:txBody>
          <a:bodyPr spcFirstLastPara="1" wrap="square" lIns="77700" tIns="77700" rIns="77700" bIns="77700" anchor="t" anchorCtr="0">
            <a:noAutofit/>
          </a:bodyPr>
          <a:lstStyle/>
          <a:p>
            <a:pPr marL="0" lvl="0" indent="0" algn="ctr" rtl="0">
              <a:spcBef>
                <a:spcPts val="0"/>
              </a:spcBef>
              <a:spcAft>
                <a:spcPts val="0"/>
              </a:spcAft>
              <a:buNone/>
            </a:pPr>
            <a:r>
              <a:rPr lang="en" sz="1200" b="1">
                <a:solidFill>
                  <a:srgbClr val="FFFFFF"/>
                </a:solidFill>
                <a:latin typeface="Montserrat"/>
                <a:ea typeface="Montserrat"/>
                <a:cs typeface="Montserrat"/>
                <a:sym typeface="Montserrat"/>
              </a:rPr>
              <a:t>BUSINESSES</a:t>
            </a:r>
            <a:endParaRPr sz="1200">
              <a:solidFill>
                <a:srgbClr val="FFFFFF"/>
              </a:solidFill>
              <a:latin typeface="Montserrat Light"/>
              <a:ea typeface="Montserrat Light"/>
              <a:cs typeface="Montserrat Light"/>
              <a:sym typeface="Montserrat Light"/>
            </a:endParaRPr>
          </a:p>
        </p:txBody>
      </p:sp>
      <p:sp>
        <p:nvSpPr>
          <p:cNvPr id="294" name="Google Shape;294;p30"/>
          <p:cNvSpPr txBox="1"/>
          <p:nvPr/>
        </p:nvSpPr>
        <p:spPr>
          <a:xfrm>
            <a:off x="5079275" y="3841149"/>
            <a:ext cx="1528500" cy="324900"/>
          </a:xfrm>
          <a:prstGeom prst="rect">
            <a:avLst/>
          </a:prstGeom>
          <a:noFill/>
          <a:ln>
            <a:noFill/>
          </a:ln>
        </p:spPr>
        <p:txBody>
          <a:bodyPr spcFirstLastPara="1" wrap="square" lIns="77700" tIns="77700" rIns="77700" bIns="77700" anchor="t" anchorCtr="0">
            <a:noAutofit/>
          </a:bodyPr>
          <a:lstStyle/>
          <a:p>
            <a:pPr marL="0" lvl="0" indent="0" algn="ctr" rtl="0">
              <a:spcBef>
                <a:spcPts val="0"/>
              </a:spcBef>
              <a:spcAft>
                <a:spcPts val="0"/>
              </a:spcAft>
              <a:buNone/>
            </a:pPr>
            <a:r>
              <a:rPr lang="en" sz="1200" b="1">
                <a:solidFill>
                  <a:srgbClr val="FFFFFF"/>
                </a:solidFill>
                <a:latin typeface="Montserrat"/>
                <a:ea typeface="Montserrat"/>
                <a:cs typeface="Montserrat"/>
                <a:sym typeface="Montserrat"/>
              </a:rPr>
              <a:t>THE BRAND</a:t>
            </a:r>
            <a:endParaRPr sz="1200">
              <a:solidFill>
                <a:srgbClr val="FFFFFF"/>
              </a:solidFill>
              <a:latin typeface="Montserrat Light"/>
              <a:ea typeface="Montserrat Light"/>
              <a:cs typeface="Montserrat Light"/>
              <a:sym typeface="Montserrat Light"/>
            </a:endParaRPr>
          </a:p>
        </p:txBody>
      </p:sp>
      <p:cxnSp>
        <p:nvCxnSpPr>
          <p:cNvPr id="295" name="Google Shape;295;p30"/>
          <p:cNvCxnSpPr/>
          <p:nvPr/>
        </p:nvCxnSpPr>
        <p:spPr>
          <a:xfrm rot="10800000">
            <a:off x="5351065" y="2773984"/>
            <a:ext cx="325800" cy="0"/>
          </a:xfrm>
          <a:prstGeom prst="straightConnector1">
            <a:avLst/>
          </a:prstGeom>
          <a:noFill/>
          <a:ln w="28575" cap="flat" cmpd="sng">
            <a:solidFill>
              <a:srgbClr val="595959"/>
            </a:solidFill>
            <a:prstDash val="solid"/>
            <a:round/>
            <a:headEnd type="none" w="med" len="med"/>
            <a:tailEnd type="none" w="med" len="med"/>
          </a:ln>
        </p:spPr>
      </p:cxnSp>
      <p:sp>
        <p:nvSpPr>
          <p:cNvPr id="296" name="Google Shape;296;p30"/>
          <p:cNvSpPr/>
          <p:nvPr/>
        </p:nvSpPr>
        <p:spPr>
          <a:xfrm>
            <a:off x="5434866" y="2565802"/>
            <a:ext cx="1591200" cy="429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txBox="1"/>
          <p:nvPr/>
        </p:nvSpPr>
        <p:spPr>
          <a:xfrm>
            <a:off x="5535825" y="2608100"/>
            <a:ext cx="1389300" cy="324900"/>
          </a:xfrm>
          <a:prstGeom prst="rect">
            <a:avLst/>
          </a:prstGeom>
          <a:noFill/>
          <a:ln>
            <a:noFill/>
          </a:ln>
        </p:spPr>
        <p:txBody>
          <a:bodyPr spcFirstLastPara="1" wrap="square" lIns="77700" tIns="77700" rIns="77700" bIns="77700" anchor="t" anchorCtr="0">
            <a:noAutofit/>
          </a:bodyPr>
          <a:lstStyle/>
          <a:p>
            <a:pPr marL="0" lvl="0" indent="0" algn="ctr" rtl="0">
              <a:spcBef>
                <a:spcPts val="0"/>
              </a:spcBef>
              <a:spcAft>
                <a:spcPts val="0"/>
              </a:spcAft>
              <a:buNone/>
            </a:pPr>
            <a:r>
              <a:rPr lang="en" sz="1200" b="1">
                <a:solidFill>
                  <a:srgbClr val="FFFFFF"/>
                </a:solidFill>
                <a:latin typeface="Montserrat"/>
                <a:ea typeface="Montserrat"/>
                <a:cs typeface="Montserrat"/>
                <a:sym typeface="Montserrat"/>
              </a:rPr>
              <a:t>VISITORS</a:t>
            </a:r>
            <a:endParaRPr sz="1200">
              <a:solidFill>
                <a:srgbClr val="FFFFFF"/>
              </a:solidFill>
              <a:latin typeface="Montserrat Light"/>
              <a:ea typeface="Montserrat Light"/>
              <a:cs typeface="Montserrat Light"/>
              <a:sym typeface="Montserrat Light"/>
            </a:endParaRPr>
          </a:p>
        </p:txBody>
      </p:sp>
      <p:pic>
        <p:nvPicPr>
          <p:cNvPr id="298" name="Google Shape;298;p30"/>
          <p:cNvPicPr preferRelativeResize="0"/>
          <p:nvPr/>
        </p:nvPicPr>
        <p:blipFill>
          <a:blip r:embed="rId3">
            <a:alphaModFix/>
          </a:blip>
          <a:stretch>
            <a:fillRect/>
          </a:stretch>
        </p:blipFill>
        <p:spPr>
          <a:xfrm>
            <a:off x="3938650" y="2627429"/>
            <a:ext cx="1389302" cy="584070"/>
          </a:xfrm>
          <a:prstGeom prst="rect">
            <a:avLst/>
          </a:prstGeom>
          <a:noFill/>
          <a:ln>
            <a:noFill/>
          </a:ln>
        </p:spPr>
      </p:pic>
      <p:cxnSp>
        <p:nvCxnSpPr>
          <p:cNvPr id="299" name="Google Shape;299;p30"/>
          <p:cNvCxnSpPr/>
          <p:nvPr/>
        </p:nvCxnSpPr>
        <p:spPr>
          <a:xfrm>
            <a:off x="4410725" y="4004075"/>
            <a:ext cx="375000" cy="0"/>
          </a:xfrm>
          <a:prstGeom prst="straightConnector1">
            <a:avLst/>
          </a:prstGeom>
          <a:noFill/>
          <a:ln w="9525" cap="flat" cmpd="sng">
            <a:solidFill>
              <a:schemeClr val="dk1"/>
            </a:solidFill>
            <a:prstDash val="solid"/>
            <a:round/>
            <a:headEnd type="none" w="med" len="med"/>
            <a:tailEnd type="triangle" w="med" len="med"/>
          </a:ln>
        </p:spPr>
      </p:cxnSp>
      <p:cxnSp>
        <p:nvCxnSpPr>
          <p:cNvPr id="300" name="Google Shape;300;p30"/>
          <p:cNvCxnSpPr/>
          <p:nvPr/>
        </p:nvCxnSpPr>
        <p:spPr>
          <a:xfrm flipH="1">
            <a:off x="4410725" y="4003450"/>
            <a:ext cx="235200" cy="300"/>
          </a:xfrm>
          <a:prstGeom prst="straightConnector1">
            <a:avLst/>
          </a:prstGeom>
          <a:noFill/>
          <a:ln w="9525" cap="flat" cmpd="sng">
            <a:solidFill>
              <a:schemeClr val="dk1"/>
            </a:solidFill>
            <a:prstDash val="solid"/>
            <a:round/>
            <a:headEnd type="none" w="med" len="med"/>
            <a:tailEnd type="triangle" w="med" len="med"/>
          </a:ln>
        </p:spPr>
      </p:cxnSp>
      <p:cxnSp>
        <p:nvCxnSpPr>
          <p:cNvPr id="301" name="Google Shape;301;p30"/>
          <p:cNvCxnSpPr/>
          <p:nvPr/>
        </p:nvCxnSpPr>
        <p:spPr>
          <a:xfrm rot="2042756">
            <a:off x="5673140" y="2295630"/>
            <a:ext cx="375096" cy="0"/>
          </a:xfrm>
          <a:prstGeom prst="straightConnector1">
            <a:avLst/>
          </a:prstGeom>
          <a:noFill/>
          <a:ln w="9525" cap="flat" cmpd="sng">
            <a:solidFill>
              <a:schemeClr val="dk1"/>
            </a:solidFill>
            <a:prstDash val="solid"/>
            <a:round/>
            <a:headEnd type="none" w="med" len="med"/>
            <a:tailEnd type="triangle" w="med" len="med"/>
          </a:ln>
        </p:spPr>
      </p:cxnSp>
      <p:cxnSp>
        <p:nvCxnSpPr>
          <p:cNvPr id="302" name="Google Shape;302;p30"/>
          <p:cNvCxnSpPr/>
          <p:nvPr/>
        </p:nvCxnSpPr>
        <p:spPr>
          <a:xfrm rot="-8762456">
            <a:off x="5563937" y="2191106"/>
            <a:ext cx="283566" cy="300"/>
          </a:xfrm>
          <a:prstGeom prst="straightConnector1">
            <a:avLst/>
          </a:prstGeom>
          <a:noFill/>
          <a:ln w="9525" cap="flat" cmpd="sng">
            <a:solidFill>
              <a:schemeClr val="dk1"/>
            </a:solidFill>
            <a:prstDash val="solid"/>
            <a:round/>
            <a:headEnd type="none" w="med" len="med"/>
            <a:tailEnd type="triangle" w="med" len="med"/>
          </a:ln>
        </p:spPr>
      </p:cxnSp>
      <p:cxnSp>
        <p:nvCxnSpPr>
          <p:cNvPr id="303" name="Google Shape;303;p30"/>
          <p:cNvCxnSpPr/>
          <p:nvPr/>
        </p:nvCxnSpPr>
        <p:spPr>
          <a:xfrm rot="8763341">
            <a:off x="3233599" y="2295815"/>
            <a:ext cx="375009" cy="0"/>
          </a:xfrm>
          <a:prstGeom prst="straightConnector1">
            <a:avLst/>
          </a:prstGeom>
          <a:noFill/>
          <a:ln w="9525" cap="flat" cmpd="sng">
            <a:solidFill>
              <a:schemeClr val="dk1"/>
            </a:solidFill>
            <a:prstDash val="solid"/>
            <a:round/>
            <a:headEnd type="none" w="med" len="med"/>
            <a:tailEnd type="triangle" w="med" len="med"/>
          </a:ln>
        </p:spPr>
      </p:cxnSp>
      <p:cxnSp>
        <p:nvCxnSpPr>
          <p:cNvPr id="304" name="Google Shape;304;p30"/>
          <p:cNvCxnSpPr/>
          <p:nvPr/>
        </p:nvCxnSpPr>
        <p:spPr>
          <a:xfrm rot="-2040558">
            <a:off x="3434169" y="2191093"/>
            <a:ext cx="283734" cy="300"/>
          </a:xfrm>
          <a:prstGeom prst="straightConnector1">
            <a:avLst/>
          </a:prstGeom>
          <a:noFill/>
          <a:ln w="9525" cap="flat" cmpd="sng">
            <a:solidFill>
              <a:schemeClr val="dk1"/>
            </a:solidFill>
            <a:prstDash val="solid"/>
            <a:round/>
            <a:headEnd type="none" w="med" len="med"/>
            <a:tailEnd type="triangle" w="med" len="med"/>
          </a:ln>
        </p:spPr>
      </p:cxnSp>
      <p:cxnSp>
        <p:nvCxnSpPr>
          <p:cNvPr id="305" name="Google Shape;305;p30"/>
          <p:cNvCxnSpPr/>
          <p:nvPr/>
        </p:nvCxnSpPr>
        <p:spPr>
          <a:xfrm rot="2042756">
            <a:off x="3310940" y="3438630"/>
            <a:ext cx="375096" cy="0"/>
          </a:xfrm>
          <a:prstGeom prst="straightConnector1">
            <a:avLst/>
          </a:prstGeom>
          <a:noFill/>
          <a:ln w="9525" cap="flat" cmpd="sng">
            <a:solidFill>
              <a:schemeClr val="dk1"/>
            </a:solidFill>
            <a:prstDash val="solid"/>
            <a:round/>
            <a:headEnd type="none" w="med" len="med"/>
            <a:tailEnd type="triangle" w="med" len="med"/>
          </a:ln>
        </p:spPr>
      </p:cxnSp>
      <p:cxnSp>
        <p:nvCxnSpPr>
          <p:cNvPr id="306" name="Google Shape;306;p30"/>
          <p:cNvCxnSpPr/>
          <p:nvPr/>
        </p:nvCxnSpPr>
        <p:spPr>
          <a:xfrm rot="-8762456">
            <a:off x="3201737" y="3334106"/>
            <a:ext cx="283566" cy="300"/>
          </a:xfrm>
          <a:prstGeom prst="straightConnector1">
            <a:avLst/>
          </a:prstGeom>
          <a:noFill/>
          <a:ln w="9525" cap="flat" cmpd="sng">
            <a:solidFill>
              <a:schemeClr val="dk1"/>
            </a:solidFill>
            <a:prstDash val="solid"/>
            <a:round/>
            <a:headEnd type="none" w="med" len="med"/>
            <a:tailEnd type="triangle" w="med" len="med"/>
          </a:ln>
        </p:spPr>
      </p:cxnSp>
      <p:cxnSp>
        <p:nvCxnSpPr>
          <p:cNvPr id="307" name="Google Shape;307;p30"/>
          <p:cNvCxnSpPr/>
          <p:nvPr/>
        </p:nvCxnSpPr>
        <p:spPr>
          <a:xfrm rot="8763341">
            <a:off x="5595799" y="3438815"/>
            <a:ext cx="375009" cy="0"/>
          </a:xfrm>
          <a:prstGeom prst="straightConnector1">
            <a:avLst/>
          </a:prstGeom>
          <a:noFill/>
          <a:ln w="9525" cap="flat" cmpd="sng">
            <a:solidFill>
              <a:schemeClr val="dk1"/>
            </a:solidFill>
            <a:prstDash val="solid"/>
            <a:round/>
            <a:headEnd type="none" w="med" len="med"/>
            <a:tailEnd type="triangle" w="med" len="med"/>
          </a:ln>
        </p:spPr>
      </p:cxnSp>
      <p:cxnSp>
        <p:nvCxnSpPr>
          <p:cNvPr id="308" name="Google Shape;308;p30"/>
          <p:cNvCxnSpPr/>
          <p:nvPr/>
        </p:nvCxnSpPr>
        <p:spPr>
          <a:xfrm rot="-2040558">
            <a:off x="5796369" y="3334093"/>
            <a:ext cx="283734" cy="300"/>
          </a:xfrm>
          <a:prstGeom prst="straightConnector1">
            <a:avLst/>
          </a:prstGeom>
          <a:noFill/>
          <a:ln w="9525" cap="flat" cmpd="sng">
            <a:solidFill>
              <a:schemeClr val="dk1"/>
            </a:solidFill>
            <a:prstDash val="solid"/>
            <a:round/>
            <a:headEnd type="none" w="med" len="med"/>
            <a:tailEnd type="triangle" w="med" len="med"/>
          </a:ln>
        </p:spPr>
      </p:cxnSp>
      <p:sp>
        <p:nvSpPr>
          <p:cNvPr id="309" name="Google Shape;309;p30"/>
          <p:cNvSpPr txBox="1"/>
          <p:nvPr/>
        </p:nvSpPr>
        <p:spPr>
          <a:xfrm>
            <a:off x="2107200" y="665425"/>
            <a:ext cx="49296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a:t>Create harmony between the destination, residents, visitors, businesses, and the brand.</a:t>
            </a:r>
            <a:endParaRPr sz="1800">
              <a:solidFill>
                <a:srgbClr val="0D0D0D"/>
              </a:solidFill>
              <a:highlight>
                <a:schemeClr val="l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1"/>
          <p:cNvSpPr txBox="1">
            <a:spLocks noGrp="1"/>
          </p:cNvSpPr>
          <p:nvPr>
            <p:ph type="title"/>
          </p:nvPr>
        </p:nvSpPr>
        <p:spPr>
          <a:xfrm>
            <a:off x="7200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BRAND VALUES</a:t>
            </a:r>
            <a:endParaRPr sz="2500">
              <a:solidFill>
                <a:schemeClr val="dk2"/>
              </a:solidFill>
            </a:endParaRPr>
          </a:p>
        </p:txBody>
      </p:sp>
      <p:sp>
        <p:nvSpPr>
          <p:cNvPr id="315" name="Google Shape;315;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16" name="Google Shape;316;p31"/>
          <p:cNvSpPr txBox="1">
            <a:spLocks noGrp="1"/>
          </p:cNvSpPr>
          <p:nvPr>
            <p:ph type="subTitle" idx="5"/>
          </p:nvPr>
        </p:nvSpPr>
        <p:spPr>
          <a:xfrm>
            <a:off x="883925" y="1190425"/>
            <a:ext cx="21030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SUSTAINABLE</a:t>
            </a:r>
            <a:endParaRPr sz="1400">
              <a:solidFill>
                <a:schemeClr val="lt1"/>
              </a:solidFill>
              <a:latin typeface="Arial"/>
              <a:ea typeface="Arial"/>
              <a:cs typeface="Arial"/>
              <a:sym typeface="Arial"/>
            </a:endParaRPr>
          </a:p>
        </p:txBody>
      </p:sp>
      <p:sp>
        <p:nvSpPr>
          <p:cNvPr id="317" name="Google Shape;317;p31"/>
          <p:cNvSpPr txBox="1">
            <a:spLocks noGrp="1"/>
          </p:cNvSpPr>
          <p:nvPr>
            <p:ph type="subTitle" idx="5"/>
          </p:nvPr>
        </p:nvSpPr>
        <p:spPr>
          <a:xfrm>
            <a:off x="3520500" y="1190425"/>
            <a:ext cx="21030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COMMUNITY-MINDED</a:t>
            </a:r>
            <a:endParaRPr sz="1400">
              <a:solidFill>
                <a:schemeClr val="lt1"/>
              </a:solidFill>
              <a:latin typeface="Arial"/>
              <a:ea typeface="Arial"/>
              <a:cs typeface="Arial"/>
              <a:sym typeface="Arial"/>
            </a:endParaRPr>
          </a:p>
        </p:txBody>
      </p:sp>
      <p:sp>
        <p:nvSpPr>
          <p:cNvPr id="318" name="Google Shape;318;p31"/>
          <p:cNvSpPr txBox="1">
            <a:spLocks noGrp="1"/>
          </p:cNvSpPr>
          <p:nvPr>
            <p:ph type="subTitle" idx="5"/>
          </p:nvPr>
        </p:nvSpPr>
        <p:spPr>
          <a:xfrm>
            <a:off x="6157075" y="1190425"/>
            <a:ext cx="21030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SINCERE</a:t>
            </a:r>
            <a:endParaRPr sz="1400">
              <a:solidFill>
                <a:schemeClr val="lt1"/>
              </a:solidFill>
              <a:latin typeface="Arial"/>
              <a:ea typeface="Arial"/>
              <a:cs typeface="Arial"/>
              <a:sym typeface="Arial"/>
            </a:endParaRPr>
          </a:p>
        </p:txBody>
      </p:sp>
      <p:sp>
        <p:nvSpPr>
          <p:cNvPr id="319" name="Google Shape;319;p31"/>
          <p:cNvSpPr txBox="1">
            <a:spLocks noGrp="1"/>
          </p:cNvSpPr>
          <p:nvPr>
            <p:ph type="subTitle" idx="5"/>
          </p:nvPr>
        </p:nvSpPr>
        <p:spPr>
          <a:xfrm>
            <a:off x="883925" y="1571425"/>
            <a:ext cx="2103000" cy="2284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dk2"/>
                </a:solidFill>
                <a:latin typeface="Arial"/>
                <a:ea typeface="Arial"/>
                <a:cs typeface="Arial"/>
                <a:sym typeface="Arial"/>
              </a:rPr>
              <a:t>Stewardship-focused. Committed to the long-term viability of the community, and a tourism industry that is additive to the destination as opposed to extractive.</a:t>
            </a:r>
            <a:endParaRPr sz="1400">
              <a:solidFill>
                <a:schemeClr val="dk2"/>
              </a:solidFill>
              <a:latin typeface="Arial"/>
              <a:ea typeface="Arial"/>
              <a:cs typeface="Arial"/>
              <a:sym typeface="Arial"/>
            </a:endParaRPr>
          </a:p>
        </p:txBody>
      </p:sp>
      <p:sp>
        <p:nvSpPr>
          <p:cNvPr id="320" name="Google Shape;320;p31"/>
          <p:cNvSpPr txBox="1">
            <a:spLocks noGrp="1"/>
          </p:cNvSpPr>
          <p:nvPr>
            <p:ph type="subTitle" idx="5"/>
          </p:nvPr>
        </p:nvSpPr>
        <p:spPr>
          <a:xfrm>
            <a:off x="3520500" y="1571425"/>
            <a:ext cx="2103000" cy="2284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dk2"/>
                </a:solidFill>
                <a:latin typeface="Arial"/>
                <a:ea typeface="Arial"/>
                <a:cs typeface="Arial"/>
                <a:sym typeface="Arial"/>
              </a:rPr>
              <a:t>Protecting and enhancing year-round vitality. Fostering greater livability for residents, while also finding ways to enhance the visitor experience.</a:t>
            </a:r>
            <a:endParaRPr sz="1400">
              <a:solidFill>
                <a:schemeClr val="dk2"/>
              </a:solidFill>
              <a:latin typeface="Arial"/>
              <a:ea typeface="Arial"/>
              <a:cs typeface="Arial"/>
              <a:sym typeface="Arial"/>
            </a:endParaRPr>
          </a:p>
        </p:txBody>
      </p:sp>
      <p:sp>
        <p:nvSpPr>
          <p:cNvPr id="321" name="Google Shape;321;p31"/>
          <p:cNvSpPr txBox="1">
            <a:spLocks noGrp="1"/>
          </p:cNvSpPr>
          <p:nvPr>
            <p:ph type="subTitle" idx="5"/>
          </p:nvPr>
        </p:nvSpPr>
        <p:spPr>
          <a:xfrm>
            <a:off x="6157075" y="1571425"/>
            <a:ext cx="2103000" cy="2284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dk2"/>
                </a:solidFill>
                <a:latin typeface="Arial"/>
                <a:ea typeface="Arial"/>
                <a:cs typeface="Arial"/>
                <a:sym typeface="Arial"/>
              </a:rPr>
              <a:t>A genuine respect for and appreciation of all who live here or visit. Staying true to our principles. Highly accountable, with a strong moral and ethical compass. </a:t>
            </a:r>
            <a:endParaRPr sz="1400">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2"/>
          <p:cNvSpPr txBox="1">
            <a:spLocks noGrp="1"/>
          </p:cNvSpPr>
          <p:nvPr>
            <p:ph type="title"/>
          </p:nvPr>
        </p:nvSpPr>
        <p:spPr>
          <a:xfrm>
            <a:off x="7200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BRAND VOICE</a:t>
            </a:r>
            <a:endParaRPr sz="2500">
              <a:solidFill>
                <a:schemeClr val="dk2"/>
              </a:solidFill>
            </a:endParaRPr>
          </a:p>
        </p:txBody>
      </p:sp>
      <p:sp>
        <p:nvSpPr>
          <p:cNvPr id="327" name="Google Shape;327;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28" name="Google Shape;328;p32"/>
          <p:cNvSpPr txBox="1">
            <a:spLocks noGrp="1"/>
          </p:cNvSpPr>
          <p:nvPr>
            <p:ph type="subTitle" idx="5"/>
          </p:nvPr>
        </p:nvSpPr>
        <p:spPr>
          <a:xfrm>
            <a:off x="720000" y="574300"/>
            <a:ext cx="7665600" cy="1229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0">
                <a:solidFill>
                  <a:srgbClr val="000000"/>
                </a:solidFill>
                <a:latin typeface="Arial"/>
                <a:ea typeface="Arial"/>
                <a:cs typeface="Arial"/>
                <a:sym typeface="Arial"/>
              </a:rPr>
              <a:t>Sedona's brand voice is rooted in the three brand values: Sustainable, Community-Minded, and Sincere. The Voice aims to resonate with the hearts and minds of our audience. It's a Voice that speaks with warmth, wisdom, and sincerity, echoing the timeless allure and depth of experience found nowhere but Sedona. It's a voice that encourages preservation, and celebrates community, embodying the resilience and sustainability of the land and the community, be they visitors or residents.</a:t>
            </a:r>
            <a:endParaRPr sz="12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b="0">
              <a:solidFill>
                <a:srgbClr val="000000"/>
              </a:solidFill>
              <a:latin typeface="Arial"/>
              <a:ea typeface="Arial"/>
              <a:cs typeface="Arial"/>
              <a:sym typeface="Arial"/>
            </a:endParaRPr>
          </a:p>
        </p:txBody>
      </p:sp>
      <p:sp>
        <p:nvSpPr>
          <p:cNvPr id="329" name="Google Shape;329;p32"/>
          <p:cNvSpPr txBox="1">
            <a:spLocks noGrp="1"/>
          </p:cNvSpPr>
          <p:nvPr>
            <p:ph type="subTitle" idx="5"/>
          </p:nvPr>
        </p:nvSpPr>
        <p:spPr>
          <a:xfrm>
            <a:off x="3036300" y="1981200"/>
            <a:ext cx="30714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Inspirational &amp; Uplifting</a:t>
            </a:r>
            <a:endParaRPr sz="1400">
              <a:solidFill>
                <a:schemeClr val="lt1"/>
              </a:solidFill>
              <a:latin typeface="Arial"/>
              <a:ea typeface="Arial"/>
              <a:cs typeface="Arial"/>
              <a:sym typeface="Arial"/>
            </a:endParaRPr>
          </a:p>
        </p:txBody>
      </p:sp>
      <p:sp>
        <p:nvSpPr>
          <p:cNvPr id="330" name="Google Shape;330;p32"/>
          <p:cNvSpPr txBox="1">
            <a:spLocks noGrp="1"/>
          </p:cNvSpPr>
          <p:nvPr>
            <p:ph type="subTitle" idx="5"/>
          </p:nvPr>
        </p:nvSpPr>
        <p:spPr>
          <a:xfrm>
            <a:off x="3036300" y="2590800"/>
            <a:ext cx="30714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Educational &amp; Respectful</a:t>
            </a:r>
            <a:endParaRPr sz="1400">
              <a:solidFill>
                <a:schemeClr val="lt1"/>
              </a:solidFill>
              <a:latin typeface="Arial"/>
              <a:ea typeface="Arial"/>
              <a:cs typeface="Arial"/>
              <a:sym typeface="Arial"/>
            </a:endParaRPr>
          </a:p>
        </p:txBody>
      </p:sp>
      <p:sp>
        <p:nvSpPr>
          <p:cNvPr id="331" name="Google Shape;331;p32"/>
          <p:cNvSpPr txBox="1">
            <a:spLocks noGrp="1"/>
          </p:cNvSpPr>
          <p:nvPr>
            <p:ph type="subTitle" idx="5"/>
          </p:nvPr>
        </p:nvSpPr>
        <p:spPr>
          <a:xfrm>
            <a:off x="3036300" y="3200400"/>
            <a:ext cx="30714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Friendly &amp; Inviting</a:t>
            </a:r>
            <a:endParaRPr sz="1400">
              <a:solidFill>
                <a:schemeClr val="lt1"/>
              </a:solidFill>
              <a:latin typeface="Arial"/>
              <a:ea typeface="Arial"/>
              <a:cs typeface="Arial"/>
              <a:sym typeface="Arial"/>
            </a:endParaRPr>
          </a:p>
        </p:txBody>
      </p:sp>
      <p:sp>
        <p:nvSpPr>
          <p:cNvPr id="332" name="Google Shape;332;p32"/>
          <p:cNvSpPr txBox="1">
            <a:spLocks noGrp="1"/>
          </p:cNvSpPr>
          <p:nvPr>
            <p:ph type="subTitle" idx="5"/>
          </p:nvPr>
        </p:nvSpPr>
        <p:spPr>
          <a:xfrm>
            <a:off x="3036300" y="3810000"/>
            <a:ext cx="3071400" cy="39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solidFill>
                  <a:schemeClr val="lt1"/>
                </a:solidFill>
                <a:latin typeface="Arial"/>
                <a:ea typeface="Arial"/>
                <a:cs typeface="Arial"/>
                <a:sym typeface="Arial"/>
              </a:rPr>
              <a:t>Authentic &amp; Sincere</a:t>
            </a:r>
            <a:endParaRPr sz="14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title"/>
          </p:nvPr>
        </p:nvSpPr>
        <p:spPr>
          <a:xfrm>
            <a:off x="7200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BRAND CHARACTERISTICS</a:t>
            </a:r>
            <a:endParaRPr sz="2500">
              <a:solidFill>
                <a:schemeClr val="dk2"/>
              </a:solidFill>
            </a:endParaRPr>
          </a:p>
        </p:txBody>
      </p:sp>
      <p:sp>
        <p:nvSpPr>
          <p:cNvPr id="338" name="Google Shape;338;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39" name="Google Shape;339;p33"/>
          <p:cNvSpPr txBox="1">
            <a:spLocks noGrp="1"/>
          </p:cNvSpPr>
          <p:nvPr>
            <p:ph type="subTitle" idx="5"/>
          </p:nvPr>
        </p:nvSpPr>
        <p:spPr>
          <a:xfrm>
            <a:off x="1101000" y="804325"/>
            <a:ext cx="3128400" cy="37839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u="sng">
                <a:solidFill>
                  <a:schemeClr val="dk2"/>
                </a:solidFill>
                <a:latin typeface="Arial"/>
                <a:ea typeface="Arial"/>
                <a:cs typeface="Arial"/>
                <a:sym typeface="Arial"/>
              </a:rPr>
              <a:t>SEDONA IS</a:t>
            </a:r>
            <a:endParaRPr sz="2000" u="sng">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Fragile</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Vibrant</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Enchanting</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Breathtaking</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Spiritual</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A National Treasure</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Authentic</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Sustainable</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Resilient</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r>
              <a:rPr lang="en" sz="1400" b="0">
                <a:solidFill>
                  <a:schemeClr val="dk2"/>
                </a:solidFill>
                <a:latin typeface="Arial"/>
                <a:ea typeface="Arial"/>
                <a:cs typeface="Arial"/>
                <a:sym typeface="Arial"/>
              </a:rPr>
              <a:t>Mosaic</a:t>
            </a:r>
            <a:endParaRPr sz="1400" b="0">
              <a:solidFill>
                <a:schemeClr val="dk2"/>
              </a:solidFill>
              <a:latin typeface="Arial"/>
              <a:ea typeface="Arial"/>
              <a:cs typeface="Arial"/>
              <a:sym typeface="Arial"/>
            </a:endParaRPr>
          </a:p>
          <a:p>
            <a:pPr marL="0" lvl="0" indent="0" algn="r" rtl="0">
              <a:lnSpc>
                <a:spcPct val="115000"/>
              </a:lnSpc>
              <a:spcBef>
                <a:spcPts val="0"/>
              </a:spcBef>
              <a:spcAft>
                <a:spcPts val="0"/>
              </a:spcAft>
              <a:buNone/>
            </a:pPr>
            <a:endParaRPr sz="1400" b="0">
              <a:solidFill>
                <a:srgbClr val="000000"/>
              </a:solidFill>
              <a:latin typeface="Arial"/>
              <a:ea typeface="Arial"/>
              <a:cs typeface="Arial"/>
              <a:sym typeface="Arial"/>
            </a:endParaRPr>
          </a:p>
        </p:txBody>
      </p:sp>
      <p:sp>
        <p:nvSpPr>
          <p:cNvPr id="340" name="Google Shape;340;p33"/>
          <p:cNvSpPr txBox="1">
            <a:spLocks noGrp="1"/>
          </p:cNvSpPr>
          <p:nvPr>
            <p:ph type="subTitle" idx="5"/>
          </p:nvPr>
        </p:nvSpPr>
        <p:spPr>
          <a:xfrm>
            <a:off x="4987200" y="804325"/>
            <a:ext cx="3128400" cy="378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u="sng">
                <a:solidFill>
                  <a:schemeClr val="dk2"/>
                </a:solidFill>
                <a:latin typeface="Arial"/>
                <a:ea typeface="Arial"/>
                <a:cs typeface="Arial"/>
                <a:sym typeface="Arial"/>
              </a:rPr>
              <a:t>SEDONA IS NOT</a:t>
            </a:r>
            <a:endParaRPr sz="2000" u="sng">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Indestructible</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Dull</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Mundane</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Boring</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Unmoving</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A National Park</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Fabricated</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Disposable</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Complacent</a:t>
            </a:r>
            <a:endParaRPr sz="14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 sz="1400" b="0">
                <a:solidFill>
                  <a:schemeClr val="dk2"/>
                </a:solidFill>
                <a:latin typeface="Arial"/>
                <a:ea typeface="Arial"/>
                <a:cs typeface="Arial"/>
                <a:sym typeface="Arial"/>
              </a:rPr>
              <a:t>One-dimensional</a:t>
            </a:r>
            <a:endParaRPr sz="1400" b="0">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Shape 344"/>
        <p:cNvGrpSpPr/>
        <p:nvPr/>
      </p:nvGrpSpPr>
      <p:grpSpPr>
        <a:xfrm>
          <a:off x="0" y="0"/>
          <a:ext cx="0" cy="0"/>
          <a:chOff x="0" y="0"/>
          <a:chExt cx="0" cy="0"/>
        </a:xfrm>
      </p:grpSpPr>
      <p:pic>
        <p:nvPicPr>
          <p:cNvPr id="345" name="Google Shape;345;p34"/>
          <p:cNvPicPr preferRelativeResize="0">
            <a:picLocks noGrp="1"/>
          </p:cNvPicPr>
          <p:nvPr>
            <p:ph type="pic" idx="2"/>
          </p:nvPr>
        </p:nvPicPr>
        <p:blipFill rotWithShape="1">
          <a:blip r:embed="rId3">
            <a:alphaModFix/>
          </a:blip>
          <a:srcRect t="4979" b="4970"/>
          <a:stretch/>
        </p:blipFill>
        <p:spPr>
          <a:xfrm>
            <a:off x="5063025" y="679862"/>
            <a:ext cx="3365879" cy="3787151"/>
          </a:xfrm>
          <a:prstGeom prst="rect">
            <a:avLst/>
          </a:prstGeom>
        </p:spPr>
      </p:pic>
      <p:sp>
        <p:nvSpPr>
          <p:cNvPr id="346" name="Google Shape;34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347" name="Google Shape;347;p34"/>
          <p:cNvSpPr txBox="1">
            <a:spLocks noGrp="1"/>
          </p:cNvSpPr>
          <p:nvPr>
            <p:ph type="title"/>
          </p:nvPr>
        </p:nvSpPr>
        <p:spPr>
          <a:xfrm>
            <a:off x="1024800" y="1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BRAND DESCRIPTION – INTRO</a:t>
            </a:r>
            <a:endParaRPr sz="2500">
              <a:solidFill>
                <a:schemeClr val="dk2"/>
              </a:solidFill>
            </a:endParaRPr>
          </a:p>
        </p:txBody>
      </p:sp>
      <p:sp>
        <p:nvSpPr>
          <p:cNvPr id="348" name="Google Shape;348;p34"/>
          <p:cNvSpPr txBox="1">
            <a:spLocks noGrp="1"/>
          </p:cNvSpPr>
          <p:nvPr>
            <p:ph type="subTitle" idx="4294967295"/>
          </p:nvPr>
        </p:nvSpPr>
        <p:spPr>
          <a:xfrm>
            <a:off x="1019900" y="804325"/>
            <a:ext cx="3827100" cy="525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The Sedona brand platform is the foundation from which all future stewardship and marketing efforts will be built upon and measured against.</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The brand description is one of the least visible elements of the broader brand platform, as opposed to the many public-facing elements it spawns. It is developed deliberately and with very specific intention reflecting the research, interviews, perspectives and intents of residents, businesses, and visitors. </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As such, the Sedona brand description should be both realistic and aspirational. Through words, it reflects not only who we are today, but also who we want to be in the future. And as Sedona changes and evolves, so too will the brand description. Think of it as a living, breathing document that guides us and the work we do in education and marketing.</a:t>
            </a:r>
            <a:endParaRPr sz="11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croscopic Hematuria Case Report by Slidesgo">
  <a:themeElements>
    <a:clrScheme name="Simple Light">
      <a:dk1>
        <a:srgbClr val="343642"/>
      </a:dk1>
      <a:lt1>
        <a:srgbClr val="FFFFFF"/>
      </a:lt1>
      <a:dk2>
        <a:srgbClr val="952D3E"/>
      </a:dk2>
      <a:lt2>
        <a:srgbClr val="F2EEE5"/>
      </a:lt2>
      <a:accent1>
        <a:srgbClr val="FFFFFF"/>
      </a:accent1>
      <a:accent2>
        <a:srgbClr val="FFFFFF"/>
      </a:accent2>
      <a:accent3>
        <a:srgbClr val="FFFFFF"/>
      </a:accent3>
      <a:accent4>
        <a:srgbClr val="FFFFFF"/>
      </a:accent4>
      <a:accent5>
        <a:srgbClr val="FFFFFF"/>
      </a:accent5>
      <a:accent6>
        <a:srgbClr val="FFFFFF"/>
      </a:accent6>
      <a:hlink>
        <a:srgbClr val="34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EB34D293BBC419BBE5556C29C3F8D" ma:contentTypeVersion="785" ma:contentTypeDescription="Create a new document." ma:contentTypeScope="" ma:versionID="4cf0fe7bd3b8f06b82b0ad151d702d93">
  <xsd:schema xmlns:xsd="http://www.w3.org/2001/XMLSchema" xmlns:xs="http://www.w3.org/2001/XMLSchema" xmlns:p="http://schemas.microsoft.com/office/2006/metadata/properties" xmlns:ns2="5e7d32a4-e1a2-4e59-9796-1aef5d06337f" xmlns:ns3="51459e57-494f-4128-8bc3-6106264bcc35" xmlns:ns4="http://schemas.microsoft.com/sharepoint/v4" targetNamespace="http://schemas.microsoft.com/office/2006/metadata/properties" ma:root="true" ma:fieldsID="0770947e8e0e92891a1177d3ca53fbde" ns2:_="" ns3:_="" ns4:_="">
    <xsd:import namespace="5e7d32a4-e1a2-4e59-9796-1aef5d06337f"/>
    <xsd:import namespace="51459e57-494f-4128-8bc3-6106264bcc35"/>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IconOverlay"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d32a4-e1a2-4e59-9796-1aef5d06337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899ed07-a2ba-40ec-aea8-d66d9b67f621}" ma:internalName="TaxCatchAll" ma:showField="CatchAllData" ma:web="5e7d32a4-e1a2-4e59-9796-1aef5d0633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459e57-494f-4128-8bc3-6106264bcc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5c58c40-6dca-462c-a4be-6a14195d9c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C42E4-0D4F-4D7D-81E6-653295638D4D}"/>
</file>

<file path=customXml/itemProps2.xml><?xml version="1.0" encoding="utf-8"?>
<ds:datastoreItem xmlns:ds="http://schemas.openxmlformats.org/officeDocument/2006/customXml" ds:itemID="{BFDBE91F-33E8-4619-BF60-D1CB81C480F5}"/>
</file>

<file path=customXml/itemProps3.xml><?xml version="1.0" encoding="utf-8"?>
<ds:datastoreItem xmlns:ds="http://schemas.openxmlformats.org/officeDocument/2006/customXml" ds:itemID="{5575D215-3A2D-4234-A4E2-4242C76A77DA}"/>
</file>

<file path=docProps/app.xml><?xml version="1.0" encoding="utf-8"?>
<Properties xmlns="http://schemas.openxmlformats.org/officeDocument/2006/extended-properties" xmlns:vt="http://schemas.openxmlformats.org/officeDocument/2006/docPropsVTypes">
  <TotalTime>4</TotalTime>
  <Words>859</Words>
  <Application>Microsoft Office PowerPoint</Application>
  <PresentationFormat>On-screen Show (16:9)</PresentationFormat>
  <Paragraphs>99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DM Sans</vt:lpstr>
      <vt:lpstr>Calibri</vt:lpstr>
      <vt:lpstr>Raleway</vt:lpstr>
      <vt:lpstr>Montserrat Light</vt:lpstr>
      <vt:lpstr>Arial</vt:lpstr>
      <vt:lpstr>Montserrat</vt:lpstr>
      <vt:lpstr>Macroscopic Hematuria Case Report by Slidesgo</vt:lpstr>
      <vt:lpstr>City of Sedona Brand Platform DRAFT</vt:lpstr>
      <vt:lpstr>PowerPoint Presentation</vt:lpstr>
      <vt:lpstr>RESEARCH-DRIVEN</vt:lpstr>
      <vt:lpstr>KEY INSIGHTS</vt:lpstr>
      <vt:lpstr>BRAND GOAL</vt:lpstr>
      <vt:lpstr>BRAND VALUES</vt:lpstr>
      <vt:lpstr>BRAND VOICE</vt:lpstr>
      <vt:lpstr>BRAND CHARACTERISTICS</vt:lpstr>
      <vt:lpstr>BRAND DESCRIPTION – INTRO</vt:lpstr>
      <vt:lpstr>BRAND DESCRIPTION – UPDATED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Sedona Brand Platform DRAFT</dc:title>
  <dc:creator>Lauren Browne</dc:creator>
  <cp:lastModifiedBy>Lauren Browne</cp:lastModifiedBy>
  <cp:revision>1</cp:revision>
  <dcterms:modified xsi:type="dcterms:W3CDTF">2024-03-03T20:41:19Z</dcterms:modified>
</cp:coreProperties>
</file>